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6" r:id="rId16"/>
    <p:sldId id="277" r:id="rId17"/>
    <p:sldId id="281" r:id="rId18"/>
    <p:sldId id="28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 autoAdjust="0"/>
    <p:restoredTop sz="94638" autoAdjust="0"/>
  </p:normalViewPr>
  <p:slideViewPr>
    <p:cSldViewPr snapToGrid="0" snapToObjects="1">
      <p:cViewPr varScale="1">
        <p:scale>
          <a:sx n="91" d="100"/>
          <a:sy n="91" d="100"/>
        </p:scale>
        <p:origin x="164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99DC3-19AB-4FC7-B25A-ADE7A6DE709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27EE2-D23D-4A93-B64D-FE88E31A88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14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827EE2-D23D-4A93-B64D-FE88E31A88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218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ahmad-alawneh-6527ab209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/>
          <a:lstStyle/>
          <a:p>
            <a:pPr>
              <a:defRPr sz="4200"/>
            </a:pPr>
            <a:r>
              <a:rPr dirty="0"/>
              <a:t>SOC Level 1 — Session 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3826" y="2964820"/>
            <a:ext cx="6400800" cy="1752600"/>
          </a:xfrm>
        </p:spPr>
        <p:txBody>
          <a:bodyPr>
            <a:normAutofit/>
          </a:bodyPr>
          <a:lstStyle/>
          <a:p>
            <a:pPr algn="l">
              <a:defRPr sz="2000"/>
            </a:pPr>
            <a:r>
              <a:rPr lang="en-US" dirty="0"/>
              <a:t>$ </a:t>
            </a:r>
            <a:r>
              <a:rPr lang="en-US" dirty="0" err="1"/>
              <a:t>whoami</a:t>
            </a:r>
            <a:br>
              <a:rPr lang="en-US" dirty="0"/>
            </a:br>
            <a:r>
              <a:rPr dirty="0"/>
              <a:t>Instructor: </a:t>
            </a:r>
            <a:r>
              <a:rPr lang="en-US" dirty="0"/>
              <a:t>Ahmad Alawneh</a:t>
            </a:r>
          </a:p>
          <a:p>
            <a:pPr algn="l">
              <a:defRPr sz="20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Position: Senior SOC Analyst – SIEM admin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defRPr sz="2000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https://www.linkedin.com/in/ahmad-alawneh-6527ab209/</a:t>
            </a:r>
            <a:endParaRPr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Objectives (Today)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 to SOC Operations</a:t>
            </a:r>
            <a:endParaRPr dirty="0"/>
          </a:p>
          <a:p>
            <a:r>
              <a:rPr lang="en-US" dirty="0"/>
              <a:t>Security Operations Fundamentals</a:t>
            </a:r>
          </a:p>
          <a:p>
            <a:r>
              <a:rPr lang="en-US" dirty="0"/>
              <a:t>SIEM Basics &amp; Log Monitoring</a:t>
            </a:r>
          </a:p>
          <a:p>
            <a:r>
              <a:rPr lang="en-US" dirty="0"/>
              <a:t>Perimeter Defense – Email Security</a:t>
            </a:r>
          </a:p>
          <a:p>
            <a:r>
              <a:rPr lang="en-US" dirty="0"/>
              <a:t>Forensics Evidence Collection (Basic)</a:t>
            </a:r>
          </a:p>
          <a:p>
            <a:r>
              <a:rPr lang="en-US" dirty="0"/>
              <a:t>Incident Detection &amp; Triage</a:t>
            </a:r>
          </a:p>
          <a:p>
            <a:r>
              <a:rPr lang="en-US" dirty="0"/>
              <a:t>Awareness of Advanced Topics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650" y="1803849"/>
            <a:ext cx="7772400" cy="1500187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+mj-lt"/>
              </a:rPr>
              <a:t>What is a SOC &amp; Why It Matters</a:t>
            </a:r>
            <a:endParaRPr sz="4400" dirty="0">
              <a:solidFill>
                <a:schemeClr val="tx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Roles in a SOC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L1 (Monitoring &amp; Triage): watch alerts, validate, document, escalate</a:t>
            </a:r>
          </a:p>
          <a:p>
            <a:r>
              <a:t>L2 (Investigation): deep‑dive analysis, network/host forensics, containment support</a:t>
            </a:r>
          </a:p>
          <a:p>
            <a:r>
              <a:t>L3 / IR / Threat Hunting: complex cases, malware, intel, purple teaming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 workflow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Security Operations Center (SOC) = People, Process, Technology for detection &amp; response</a:t>
            </a:r>
          </a:p>
          <a:p>
            <a:r>
              <a:rPr lang="en-US" dirty="0"/>
              <a:t>Mission: minimize time‑to‑detect and time‑to‑respond</a:t>
            </a:r>
          </a:p>
          <a:p>
            <a:r>
              <a:rPr lang="en-US" dirty="0"/>
              <a:t>24/7 mindset: continuity and escalation paths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420" y="2166271"/>
            <a:ext cx="7772400" cy="1362075"/>
          </a:xfrm>
        </p:spPr>
        <p:txBody>
          <a:bodyPr/>
          <a:lstStyle/>
          <a:p>
            <a:r>
              <a:rPr lang="en-US" dirty="0"/>
              <a:t>Security Operations Fundamentals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Core Concepts you’ll use daily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CIA triad: Confidentiality, Integrity, Availability</a:t>
            </a:r>
          </a:p>
          <a:p>
            <a:r>
              <a:rPr dirty="0"/>
              <a:t>Common attack types: phishing, brute force, malware, insider threats</a:t>
            </a:r>
          </a:p>
          <a:p>
            <a:r>
              <a:rPr dirty="0"/>
              <a:t>Kill chain / ATT&amp;CK: attacker stages &amp; techniques (shared language)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SIEM Basics &amp; Log Monitoring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 SIEM?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Security Information &amp; Event Management: collects, correlates, alerts</a:t>
            </a:r>
          </a:p>
          <a:p>
            <a:r>
              <a:rPr dirty="0"/>
              <a:t>Examples: Splunk, IBM </a:t>
            </a:r>
            <a:r>
              <a:rPr dirty="0" err="1"/>
              <a:t>QRadar</a:t>
            </a:r>
            <a:r>
              <a:rPr dirty="0"/>
              <a:t>, Microsoft Sentinel, Elastic</a:t>
            </a:r>
          </a:p>
          <a:p>
            <a:r>
              <a:rPr dirty="0"/>
              <a:t>Dashboards vs. searches vs. rules (correlation)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Core Log 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Perimeter: Firewalls, secure email gateways, IDS/IPS</a:t>
            </a:r>
          </a:p>
          <a:p>
            <a:r>
              <a:rPr dirty="0"/>
              <a:t>Identity: Auth logs (AD/LDAP), SSO, VPN</a:t>
            </a:r>
          </a:p>
          <a:p>
            <a:r>
              <a:rPr dirty="0"/>
              <a:t>Endpoint: EDR/AV, Windows Event Logs, Linux syslog</a:t>
            </a:r>
          </a:p>
          <a:p>
            <a:r>
              <a:rPr dirty="0"/>
              <a:t>Cloud/SaaS: O365/Azure, GCP, AWS, Okta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Understanding Alerts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Rule logic → alert → triage checklist</a:t>
            </a:r>
          </a:p>
          <a:p>
            <a:r>
              <a:rPr dirty="0"/>
              <a:t>Signal vs. noise: false positives vs. true positives</a:t>
            </a:r>
          </a:p>
          <a:p>
            <a:r>
              <a:rPr dirty="0"/>
              <a:t>Enrichment: WHOIS, VT, URL scanners, asset owner/context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Perimeter Defense — Email Security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Email?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Most common initial access vector</a:t>
            </a:r>
          </a:p>
          <a:p>
            <a:r>
              <a:t>Phishing, spear phishing, business email compromise (BEC)</a:t>
            </a:r>
          </a:p>
          <a:p>
            <a:r>
              <a:t>Malicious links &amp; attachments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Controls &amp; Signals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SPF, DKIM, DMARC — what they are and aren’t</a:t>
            </a:r>
          </a:p>
          <a:p>
            <a:r>
              <a:rPr dirty="0"/>
              <a:t>Header analysis: return‑path, received‑by chain, sender display‑name spoofing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67150"/>
            <a:ext cx="7772400" cy="1362075"/>
          </a:xfrm>
        </p:spPr>
        <p:txBody>
          <a:bodyPr/>
          <a:lstStyle/>
          <a:p>
            <a:r>
              <a:rPr lang="en-US" b="0" dirty="0"/>
              <a:t>Alert triage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3003" y="3744332"/>
            <a:ext cx="7772400" cy="1500187"/>
          </a:xfrm>
        </p:spPr>
        <p:txBody>
          <a:bodyPr/>
          <a:lstStyle/>
          <a:p>
            <a:r>
              <a:rPr lang="en-US" dirty="0"/>
              <a:t>Detection → Triage → Escalation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Severity &amp; Escalation Rules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Severity bands: Info, Low, Medium, High, Critical</a:t>
            </a:r>
          </a:p>
          <a:p>
            <a:r>
              <a:t>When to escalate to L2 (confidence + potential impact)</a:t>
            </a:r>
          </a:p>
          <a:p>
            <a:r>
              <a:t>Document: what you did, what you found, what you recommend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Before Next Session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Dive into the operation security categories.</a:t>
            </a:r>
          </a:p>
          <a:p>
            <a:r>
              <a:rPr lang="en-US" dirty="0"/>
              <a:t>Incident Response and Digital Forensic</a:t>
            </a:r>
          </a:p>
          <a:p>
            <a:r>
              <a:rPr lang="en-US" dirty="0"/>
              <a:t>Network – Web </a:t>
            </a:r>
            <a:r>
              <a:rPr lang="en-US" dirty="0" err="1"/>
              <a:t>Pentesting</a:t>
            </a:r>
            <a:endParaRPr lang="en-US" dirty="0"/>
          </a:p>
          <a:p>
            <a:r>
              <a:rPr lang="en-US" dirty="0"/>
              <a:t>Malware Analysis</a:t>
            </a:r>
          </a:p>
          <a:p>
            <a:r>
              <a:rPr lang="en-US" dirty="0"/>
              <a:t>Cryptography</a:t>
            </a:r>
          </a:p>
          <a:p>
            <a:r>
              <a:rPr lang="en-US" dirty="0"/>
              <a:t>Reverse Engineering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 sz="4200"/>
            </a:pPr>
            <a:r>
              <a:rPr dirty="0"/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 sz="2000"/>
            </a:pPr>
            <a:r>
              <a:rPr lang="en-US" dirty="0"/>
              <a:t>Any </a:t>
            </a:r>
            <a:r>
              <a:rPr dirty="0"/>
              <a:t>Questions </a:t>
            </a:r>
            <a:r>
              <a:rPr lang="en-US" dirty="0"/>
              <a:t>?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475</Words>
  <Application>Microsoft Office PowerPoint</Application>
  <PresentationFormat>On-screen Show (4:3)</PresentationFormat>
  <Paragraphs>65</Paragraphs>
  <Slides>18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Wingdings</vt:lpstr>
      <vt:lpstr>Office Theme</vt:lpstr>
      <vt:lpstr>SOC Level 1 — Session 1</vt:lpstr>
      <vt:lpstr>Learning Objectives (Today)</vt:lpstr>
      <vt:lpstr>PowerPoint Presentation</vt:lpstr>
      <vt:lpstr>Roles in a SOC</vt:lpstr>
      <vt:lpstr>SOC workflow</vt:lpstr>
      <vt:lpstr>Security Operations Fundamentals</vt:lpstr>
      <vt:lpstr>Core Concepts you’ll use daily</vt:lpstr>
      <vt:lpstr>SIEM Basics &amp; Log Monitoring</vt:lpstr>
      <vt:lpstr>What is a SIEM?</vt:lpstr>
      <vt:lpstr>Core Log Sources</vt:lpstr>
      <vt:lpstr>Understanding Alerts</vt:lpstr>
      <vt:lpstr>Perimeter Defense — Email Security</vt:lpstr>
      <vt:lpstr>Why Email?</vt:lpstr>
      <vt:lpstr>Controls &amp; Signals</vt:lpstr>
      <vt:lpstr>Alert triage</vt:lpstr>
      <vt:lpstr>Severity &amp; Escalation Rules</vt:lpstr>
      <vt:lpstr>Before Next Session</vt:lpstr>
      <vt:lpstr>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2</cp:revision>
  <dcterms:created xsi:type="dcterms:W3CDTF">2013-01-27T09:14:16Z</dcterms:created>
  <dcterms:modified xsi:type="dcterms:W3CDTF">2025-10-13T17:04:38Z</dcterms:modified>
  <cp:category/>
</cp:coreProperties>
</file>