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4" r:id="rId19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79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3330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Cyber Kill Chain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Understanding attacker stages &amp; how SOC breaks the chain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What is the Cyber Kill Chain?</a:t>
            </a:r>
          </a:p>
          <a:p>
            <a:r>
              <a:rPr dirty="0"/>
              <a:t>The seven phases explained</a:t>
            </a:r>
          </a:p>
          <a:p>
            <a:r>
              <a:rPr dirty="0"/>
              <a:t>Detection &amp; defenses per phase</a:t>
            </a:r>
          </a:p>
          <a:p>
            <a:r>
              <a:rPr dirty="0"/>
              <a:t>Hands-on mini exercise</a:t>
            </a:r>
          </a:p>
          <a:p>
            <a:r>
              <a:rPr dirty="0"/>
              <a:t>Mapping to ATT&amp;CK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What is the Cyber Kill Chain?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Framework by Lockheed Martin to model stages of an intrusion.</a:t>
            </a:r>
          </a:p>
          <a:p>
            <a:r>
              <a:rPr dirty="0"/>
              <a:t>Purpose: identify interrupt points and improve defenses.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Seven Phases (Overview)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Reconnaissance</a:t>
            </a:r>
          </a:p>
          <a:p>
            <a:r>
              <a:rPr dirty="0"/>
              <a:t>Weaponization</a:t>
            </a:r>
          </a:p>
          <a:p>
            <a:r>
              <a:rPr dirty="0"/>
              <a:t>Delivery</a:t>
            </a:r>
          </a:p>
          <a:p>
            <a:r>
              <a:rPr dirty="0"/>
              <a:t>Exploitation</a:t>
            </a:r>
          </a:p>
          <a:p>
            <a:r>
              <a:rPr dirty="0"/>
              <a:t>Installation</a:t>
            </a:r>
          </a:p>
          <a:p>
            <a:r>
              <a:rPr dirty="0"/>
              <a:t>Command &amp; Control (C2)</a:t>
            </a:r>
          </a:p>
          <a:p>
            <a:r>
              <a:rPr dirty="0"/>
              <a:t>Actions on Objectives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1) Reconnaissance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Gather public info: websites, social media, DNS, employee emails.</a:t>
            </a:r>
          </a:p>
          <a:p>
            <a:r>
              <a:rPr dirty="0"/>
              <a:t>SOC signals: OSINT spikes, scanning, new subdomains.</a:t>
            </a:r>
          </a:p>
          <a:p>
            <a:r>
              <a:rPr dirty="0"/>
              <a:t>Defenses: external exposure monitoring, alerts for new domains.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2) Weaponization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Craft payload: malicious doc, exploit kit, obfuscated script.</a:t>
            </a:r>
          </a:p>
          <a:p>
            <a:r>
              <a:rPr dirty="0"/>
              <a:t>SOC signals: new malware hashes, obfuscated scripts on paste sites.</a:t>
            </a:r>
          </a:p>
          <a:p>
            <a:r>
              <a:rPr dirty="0"/>
              <a:t>Defenses: sandboxing, YARA, threat intel </a:t>
            </a:r>
            <a:r>
              <a:rPr lang="en-US" dirty="0"/>
              <a:t>feeds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3) Delivery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How payload reaches target: phishing, drive-by, USB, supply chain.</a:t>
            </a:r>
          </a:p>
          <a:p>
            <a:r>
              <a:rPr dirty="0"/>
              <a:t>Signals: email gateway alerts, suspicious URLs, malvertising.</a:t>
            </a:r>
          </a:p>
          <a:p>
            <a:r>
              <a:rPr dirty="0"/>
              <a:t>Defenses: email filtering, URL inspection.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4) Exploitation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Payload execution exploiting vulnerability (macro, RCE).</a:t>
            </a:r>
          </a:p>
          <a:p>
            <a:r>
              <a:rPr dirty="0"/>
              <a:t>Signals: process chains (</a:t>
            </a:r>
            <a:r>
              <a:rPr dirty="0" err="1"/>
              <a:t>Office→PowerShell</a:t>
            </a:r>
            <a:r>
              <a:rPr dirty="0"/>
              <a:t>), exploit IDS signatures.</a:t>
            </a:r>
          </a:p>
          <a:p>
            <a:r>
              <a:rPr dirty="0"/>
              <a:t>Defenses: patching, EDR</a:t>
            </a:r>
            <a:r>
              <a:rPr lang="en-US" dirty="0"/>
              <a:t>.</a:t>
            </a: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5) Installation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Establish persistence: services, scheduled tasks.</a:t>
            </a:r>
          </a:p>
          <a:p>
            <a:r>
              <a:rPr dirty="0"/>
              <a:t>Signals: new autoruns, suspicious services, new accounts.</a:t>
            </a:r>
          </a:p>
          <a:p>
            <a:r>
              <a:rPr dirty="0"/>
              <a:t>Defenses: monitor autorun changes</a:t>
            </a:r>
            <a:r>
              <a:rPr lang="en-US" dirty="0"/>
              <a:t>, </a:t>
            </a:r>
            <a:r>
              <a:rPr dirty="0"/>
              <a:t>restrict admin rights.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6) Command &amp; Control (C2)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Attacker communications: DNS, HTTPS, custom protocols.</a:t>
            </a:r>
          </a:p>
          <a:p>
            <a:r>
              <a:rPr dirty="0"/>
              <a:t>Signals: periodic beacons, anomalous DNS patterns.</a:t>
            </a:r>
          </a:p>
          <a:p>
            <a:r>
              <a:rPr dirty="0"/>
              <a:t>Defenses: DNS monitoring, proxy logs, blocklists, anomaly detection.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7) Actions on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Data exfiltration, lateral movement, encryption (ransomware).</a:t>
            </a:r>
          </a:p>
          <a:p>
            <a:r>
              <a:rPr dirty="0"/>
              <a:t>Signals: large outbound transfers, unusual SMB/Cloud uploads, privilege escalations.</a:t>
            </a:r>
          </a:p>
          <a:p>
            <a:r>
              <a:rPr dirty="0"/>
              <a:t>Defenses: DLP, network egress controls, rapid containment playbooks.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SOC L1: Quick Triage Playbook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Ask: Who, Where, When, What changed, How many?</a:t>
            </a:r>
          </a:p>
          <a:p>
            <a:r>
              <a:rPr dirty="0"/>
              <a:t>Steps: validate, enrich (VT/WHOIS), severity decision, act (block/isolate), escalate.</a:t>
            </a:r>
          </a:p>
          <a:p>
            <a:r>
              <a:rPr dirty="0"/>
              <a:t>Document: concise 4–6 lines: context, evidence, assessment, action, severity.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Detection Examples (by phase)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Recon: new subdomain -&gt; passive DNS alert</a:t>
            </a:r>
          </a:p>
          <a:p>
            <a:r>
              <a:rPr dirty="0"/>
              <a:t>Delivery: email URL -&gt; SEG flagged</a:t>
            </a:r>
          </a:p>
          <a:p>
            <a:r>
              <a:rPr dirty="0"/>
              <a:t>Exploitation: Office spawns PowerShell -&gt; EDR alert</a:t>
            </a:r>
          </a:p>
          <a:p>
            <a:r>
              <a:rPr dirty="0"/>
              <a:t>C2: frequent DNS TXT queries -&gt; NDR anomaly</a:t>
            </a:r>
          </a:p>
          <a:p>
            <a:r>
              <a:rPr dirty="0"/>
              <a:t>Actions: large outbound uploads -&gt; DLP/flow logs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Mapping to MITRE ATT&amp;CK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Map phases to ATT&amp;CK tactics &amp; techniques.</a:t>
            </a:r>
          </a:p>
          <a:p>
            <a:r>
              <a:rPr dirty="0"/>
              <a:t>Example: Exploitation -&gt; T1203; C2 -&gt; T1071.</a:t>
            </a:r>
          </a:p>
          <a:p>
            <a:r>
              <a:rPr dirty="0"/>
              <a:t>Unified Kill Chain exists as an expanded model for modern threats.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Defensive Strategies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Preventive: patching, least privilege, hardening.</a:t>
            </a:r>
          </a:p>
          <a:p>
            <a:r>
              <a:rPr dirty="0"/>
              <a:t>Detective: SIEM rules, EDR, NDR, DNS monitoring.</a:t>
            </a:r>
          </a:p>
          <a:p>
            <a:r>
              <a:rPr dirty="0"/>
              <a:t>Responsive: SOAR, containment, forensics, recovery plans.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Common Mistakes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Relying on single indicator without context.</a:t>
            </a:r>
          </a:p>
          <a:p>
            <a:r>
              <a:rPr dirty="0"/>
              <a:t>Poor triage documentation.</a:t>
            </a:r>
          </a:p>
          <a:p>
            <a:r>
              <a:rPr dirty="0"/>
              <a:t>Delaying containment on high-severity incidents.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Resources &amp; Next 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err="1"/>
              <a:t>TryHackMe</a:t>
            </a:r>
            <a:r>
              <a:rPr dirty="0"/>
              <a:t> Cyber Kill Chain room</a:t>
            </a:r>
          </a:p>
          <a:p>
            <a:pPr marL="0" indent="0">
              <a:buNone/>
            </a:pPr>
            <a:endParaRPr dirty="0"/>
          </a:p>
          <a:p>
            <a:r>
              <a:rPr dirty="0"/>
              <a:t>MITRE ATT&amp;CK matrix, </a:t>
            </a:r>
            <a:r>
              <a:rPr dirty="0" err="1"/>
              <a:t>VirusTotal</a:t>
            </a:r>
            <a:r>
              <a:rPr dirty="0"/>
              <a:t>, </a:t>
            </a:r>
            <a:r>
              <a:rPr dirty="0" err="1"/>
              <a:t>urlscan</a:t>
            </a:r>
            <a:r>
              <a:rPr dirty="0"/>
              <a:t>, </a:t>
            </a:r>
            <a:r>
              <a:rPr dirty="0" err="1"/>
              <a:t>CyberChef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dirty="0"/>
              <a:t>Wrap-up &amp; Q&amp;A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563</Words>
  <Application>Microsoft Office PowerPoint</Application>
  <PresentationFormat>Custom</PresentationFormat>
  <Paragraphs>74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Cyber Kill Chain</vt:lpstr>
      <vt:lpstr>Agenda</vt:lpstr>
      <vt:lpstr>What is the Cyber Kill Chain?</vt:lpstr>
      <vt:lpstr>Seven Phases (Overview)</vt:lpstr>
      <vt:lpstr>1) Reconnaissance</vt:lpstr>
      <vt:lpstr>2) Weaponization</vt:lpstr>
      <vt:lpstr>3) Delivery</vt:lpstr>
      <vt:lpstr>4) Exploitation</vt:lpstr>
      <vt:lpstr>5) Installation</vt:lpstr>
      <vt:lpstr>6) Command &amp; Control (C2)</vt:lpstr>
      <vt:lpstr>7) Actions on Objectives</vt:lpstr>
      <vt:lpstr>SOC L1: Quick Triage Playbook</vt:lpstr>
      <vt:lpstr>Detection Examples (by phase)</vt:lpstr>
      <vt:lpstr>Mapping to MITRE ATT&amp;CK</vt:lpstr>
      <vt:lpstr>Defensive Strategies</vt:lpstr>
      <vt:lpstr>Common Mistakes</vt:lpstr>
      <vt:lpstr>Resources &amp; Next Steps</vt:lpstr>
      <vt:lpstr>Wrap-up &amp; Q&amp;A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ahmad a. alawneh</cp:lastModifiedBy>
  <cp:revision>3</cp:revision>
  <dcterms:created xsi:type="dcterms:W3CDTF">2013-01-27T09:14:16Z</dcterms:created>
  <dcterms:modified xsi:type="dcterms:W3CDTF">2025-10-16T10:28:51Z</dcterms:modified>
  <cp:category/>
</cp:coreProperties>
</file>