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2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11355"/>
            <a:ext cx="8229600" cy="1143000"/>
          </a:xfrm>
        </p:spPr>
        <p:txBody>
          <a:bodyPr/>
          <a:lstStyle/>
          <a:p>
            <a:r>
              <a:rPr dirty="0"/>
              <a:t>SOC Level 1 Training – Session 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Blaster Walkthrough </a:t>
            </a:r>
          </a:p>
          <a:p>
            <a:r>
              <a:rPr dirty="0"/>
              <a:t>CIA Triad Deep Dive</a:t>
            </a:r>
          </a:p>
          <a:p>
            <a:r>
              <a:rPr dirty="0"/>
              <a:t>Summary &amp; Discussion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Blaster Room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Target: </a:t>
            </a:r>
            <a:r>
              <a:rPr lang="en-US" dirty="0"/>
              <a:t>Cyber Kill Chain in a technical POV</a:t>
            </a:r>
            <a:endParaRPr dirty="0"/>
          </a:p>
          <a:p>
            <a:endParaRPr lang="en-US" dirty="0"/>
          </a:p>
          <a:p>
            <a:r>
              <a:rPr dirty="0"/>
              <a:t>Skills: Enumeration, Exploitation, Persistence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Blaster Walkthrough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1. Recon &amp; Enumeration</a:t>
            </a:r>
          </a:p>
          <a:p>
            <a:r>
              <a:t>2. Exploit Discovery</a:t>
            </a:r>
          </a:p>
          <a:p>
            <a:r>
              <a:t>3. Privilege Escalation</a:t>
            </a:r>
          </a:p>
          <a:p>
            <a:r>
              <a:t>4. Flag Extraction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Outcomes from Blaster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Understand </a:t>
            </a:r>
            <a:r>
              <a:rPr lang="en-US" dirty="0"/>
              <a:t>cyber kill chain process</a:t>
            </a:r>
            <a:endParaRPr dirty="0"/>
          </a:p>
          <a:p>
            <a:r>
              <a:rPr dirty="0"/>
              <a:t>Practice post-exploitation basics</a:t>
            </a:r>
          </a:p>
          <a:p>
            <a:r>
              <a:rPr dirty="0"/>
              <a:t>Reinforce SOC analysis thinking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CIA Triad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Confidentiality</a:t>
            </a:r>
          </a:p>
          <a:p>
            <a:r>
              <a:t>Integrity</a:t>
            </a:r>
          </a:p>
          <a:p>
            <a:r>
              <a:t>Availability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Confidentiality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Protect data from unauthorized access</a:t>
            </a:r>
          </a:p>
          <a:p>
            <a:r>
              <a:t>Examples: Encryption, MFA, least privilege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Integrity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Ensure data accuracy and consistency</a:t>
            </a:r>
          </a:p>
          <a:p>
            <a:r>
              <a:t>Examples: Hashing, digital signatures, backups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Availability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Ensure systems and data are accessible when needed</a:t>
            </a:r>
          </a:p>
          <a:p>
            <a:r>
              <a:t>Examples: Redundancy, failover, DDoS protection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CIA in Real SOC Incidents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Confidentiality breach → Data leak</a:t>
            </a:r>
          </a:p>
          <a:p>
            <a:r>
              <a:t>Integrity breach → Log tampering</a:t>
            </a:r>
          </a:p>
          <a:p>
            <a:r>
              <a:t>Availability breach → DDoS attack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Balancing the Triad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Security trade-offs in real environments</a:t>
            </a:r>
          </a:p>
          <a:p>
            <a:r>
              <a:t>Example: Too much restriction can hurt availability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CIA Triad in SOC Daily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How analysts apply CIA thinking in detection and response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CIA Triad &amp; Frameworks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ISO 27001</a:t>
            </a:r>
          </a:p>
          <a:p>
            <a:r>
              <a:rPr dirty="0"/>
              <a:t>NIST Cybersecurity Framework</a:t>
            </a:r>
          </a:p>
          <a:p>
            <a:r>
              <a:rPr dirty="0"/>
              <a:t>MITRE ATT&amp;CK relationship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Session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Blaster: Hands-on escalation</a:t>
            </a:r>
          </a:p>
          <a:p>
            <a:r>
              <a:t>CIA Triad: Core concept for every SOC analyst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30707-2868-B297-C674-E3F986C64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Practical Exercise (Hands-on)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268D3-8942-9894-5B9C-F5B8CBC60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the </a:t>
            </a:r>
            <a:r>
              <a:rPr lang="en-US" dirty="0" err="1"/>
              <a:t>TryHackMe</a:t>
            </a:r>
            <a:r>
              <a:rPr lang="en-US" dirty="0"/>
              <a:t> “Blaster” room individually.</a:t>
            </a:r>
          </a:p>
          <a:p>
            <a:r>
              <a:rPr lang="en-US" dirty="0"/>
              <a:t>From the Blaster walkthrough, list three SIEM rules or detection ideas that could catch similar attacks.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461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Q&amp;A / 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243</Words>
  <Application>Microsoft Office PowerPoint</Application>
  <PresentationFormat>On-screen Show (4:3)</PresentationFormat>
  <Paragraphs>66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SOC Level 1 Training – Session 4</vt:lpstr>
      <vt:lpstr>Agenda</vt:lpstr>
      <vt:lpstr>Blaster Room Overview</vt:lpstr>
      <vt:lpstr>Blaster Walkthrough Steps</vt:lpstr>
      <vt:lpstr>Learning Outcomes from Blaster</vt:lpstr>
      <vt:lpstr>CIA Triad Introduction</vt:lpstr>
      <vt:lpstr>Confidentiality</vt:lpstr>
      <vt:lpstr>Integrity</vt:lpstr>
      <vt:lpstr>Availability</vt:lpstr>
      <vt:lpstr>CIA in Real SOC Incidents</vt:lpstr>
      <vt:lpstr>Balancing the Triad</vt:lpstr>
      <vt:lpstr>CIA Triad in SOC Daily Work</vt:lpstr>
      <vt:lpstr>CIA Triad &amp; Frameworks</vt:lpstr>
      <vt:lpstr>Session Summary</vt:lpstr>
      <vt:lpstr>Practical Exercise (Hands-on)</vt:lpstr>
      <vt:lpstr>Q&amp;A / 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3</cp:revision>
  <dcterms:created xsi:type="dcterms:W3CDTF">2013-01-27T09:14:16Z</dcterms:created>
  <dcterms:modified xsi:type="dcterms:W3CDTF">2025-10-21T10:44:46Z</dcterms:modified>
  <cp:category/>
</cp:coreProperties>
</file>