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64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SOC Level 1 — Session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• Introduction &amp; Objectives</a:t>
            </a:r>
          </a:p>
          <a:p>
            <a:pPr marL="0" indent="0">
              <a:buNone/>
            </a:pPr>
            <a:r>
              <a:rPr dirty="0"/>
              <a:t>• Phishing: concepts, workflow, detections </a:t>
            </a:r>
          </a:p>
          <a:p>
            <a:pPr marL="0" indent="0">
              <a:buNone/>
            </a:pPr>
            <a:r>
              <a:rPr dirty="0"/>
              <a:t>• Brute Force: methods &amp; defenses </a:t>
            </a:r>
          </a:p>
          <a:p>
            <a:pPr marL="0" indent="0">
              <a:buNone/>
            </a:pPr>
            <a:r>
              <a:rPr dirty="0"/>
              <a:t>• Malware: types, lifecycle, detection</a:t>
            </a:r>
          </a:p>
          <a:p>
            <a:pPr marL="0" indent="0">
              <a:buNone/>
            </a:pPr>
            <a:r>
              <a:rPr dirty="0"/>
              <a:t>• Insider threats: types, indicators </a:t>
            </a:r>
            <a:endParaRPr lang="en-US" dirty="0"/>
          </a:p>
          <a:p>
            <a:pPr marL="0" indent="0">
              <a:buNone/>
            </a:pPr>
            <a:r>
              <a:rPr dirty="0"/>
              <a:t>• Case study + Q&amp;A + Homework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Phishing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Definition: Deceptive communication to trick users into revealing credentials or executing malware.</a:t>
            </a:r>
          </a:p>
          <a:p>
            <a:r>
              <a:rPr dirty="0"/>
              <a:t>Common vectors: Email, SMS (smishing), Voice (vishing), social media.</a:t>
            </a:r>
          </a:p>
          <a:p>
            <a:r>
              <a:rPr dirty="0"/>
              <a:t>Why it works: social engineering, urgency, spoofing.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Phishing — Detection &amp; SOC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• </a:t>
            </a:r>
            <a:r>
              <a:rPr dirty="0"/>
              <a:t>Detection sources:</a:t>
            </a:r>
          </a:p>
          <a:p>
            <a:pPr marL="0" indent="0">
              <a:buNone/>
            </a:pPr>
            <a:r>
              <a:rPr dirty="0"/>
              <a:t>• Email gateway</a:t>
            </a:r>
          </a:p>
          <a:p>
            <a:pPr marL="0" indent="0">
              <a:buNone/>
            </a:pPr>
            <a:r>
              <a:rPr dirty="0"/>
              <a:t>• Web proxy logs (malicious links)</a:t>
            </a:r>
          </a:p>
          <a:p>
            <a:pPr marL="0" indent="0">
              <a:buNone/>
            </a:pPr>
            <a:r>
              <a:rPr dirty="0"/>
              <a:t>• Endpoint detection (malicious attachments)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dirty="0"/>
              <a:t>SOC actions: validate headers, isolate attachments, block URLs, notify users.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Phishing — Example Visual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996A1B-787A-522F-E0CD-BB1A22840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498587"/>
            <a:ext cx="7620000" cy="48101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Brute Force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Definition: Automated attempts to guess credentials or keys.</a:t>
            </a:r>
          </a:p>
          <a:p>
            <a:r>
              <a:t>Common targets: SSH, RDP, web login forms, mail servers.</a:t>
            </a:r>
          </a:p>
          <a:p>
            <a:r>
              <a:t>Techniques: credential stuffing, password spraying, dictionary attacks.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Brute Force</a:t>
            </a:r>
            <a:r>
              <a:rPr lang="en-US" dirty="0"/>
              <a:t> — Example Visual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E37663-D593-F379-F8A0-52C7614A8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047" y="1529881"/>
            <a:ext cx="6839905" cy="42868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Brute Force — Detection &amp; Mitigation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Detection sources:</a:t>
            </a:r>
          </a:p>
          <a:p>
            <a:r>
              <a:rPr dirty="0"/>
              <a:t> Authentication logs (failed logins per account/IP)</a:t>
            </a:r>
          </a:p>
          <a:p>
            <a:r>
              <a:rPr dirty="0"/>
              <a:t> Firewall / WAF logs (rate limit hits)</a:t>
            </a:r>
          </a:p>
          <a:p>
            <a:r>
              <a:rPr dirty="0"/>
              <a:t>Mitigations: account lockouts, MFA, rate limiting, IP reputation blocking.</a:t>
            </a:r>
          </a:p>
          <a:p>
            <a:r>
              <a:rPr dirty="0"/>
              <a:t>SOC playbook: correlate failed attempts, block offending IPs, force password reset for targeted accounts.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Malware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Definition: Software designed to perform malicious actions on a system.</a:t>
            </a:r>
          </a:p>
          <a:p>
            <a:r>
              <a:t>Types: ransomware, trojans, wipers, droppers, botnets, backdoors.</a:t>
            </a:r>
          </a:p>
          <a:p>
            <a:r>
              <a:t>Lifecycle: delivery → execution → persistence → C2 → actions on objective.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Malware — Example Visual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5557DBC-E41E-2020-451A-164864561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1972"/>
            <a:ext cx="9144000" cy="27340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Malware — Detection &amp;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Detection sources:</a:t>
            </a:r>
          </a:p>
          <a:p>
            <a:r>
              <a:t>• Endpoint telemetry (process creation, suspicious binaries)</a:t>
            </a:r>
          </a:p>
          <a:p>
            <a:r>
              <a:t>• Network telemetry (C2 beaconing, uncommon ports)</a:t>
            </a:r>
          </a:p>
          <a:p>
            <a:r>
              <a:t>SOC actions: isolate host, capture memory image, collect IOCs, block C2, patch and remediate.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Insider Threats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Definition: Risk from authorized users who misuse access intentionally or accidentally.</a:t>
            </a:r>
          </a:p>
          <a:p>
            <a:r>
              <a:rPr dirty="0"/>
              <a:t>Types: malicious insider, negligent insider, compromised insider.</a:t>
            </a:r>
          </a:p>
          <a:p>
            <a:r>
              <a:rPr dirty="0"/>
              <a:t>Indicators: unusual data access, off-hours activity, large downloads to external storage.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Insider Threats — Detection &amp; Controls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Detection sources:</a:t>
            </a:r>
          </a:p>
          <a:p>
            <a:r>
              <a:rPr dirty="0"/>
              <a:t>DLP logs, file access logs, privileged access monitoring</a:t>
            </a:r>
          </a:p>
          <a:p>
            <a:r>
              <a:rPr dirty="0"/>
              <a:t>Controls: least privilege, monitoring, separation of duties, behavior analytics.</a:t>
            </a:r>
          </a:p>
          <a:p>
            <a:r>
              <a:rPr dirty="0"/>
              <a:t>SOC playbook: validate intent, check recent activity, escalate to HR/IR if malicious.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Case Study — Combined Attack Chain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Scenario: Phishing email delivers malware that establishes persistence; attacker uses stolen credentials to brute force other systems; suspicious insider aids exfiltration.</a:t>
            </a:r>
          </a:p>
          <a:p>
            <a:r>
              <a:rPr dirty="0"/>
              <a:t>Discuss detection points, priority containment steps, and stakeholders to involve.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Homework (Technical)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dirty="0"/>
              <a:t>Choose ONE of the following and submit screenshots + short report:</a:t>
            </a:r>
          </a:p>
          <a:p>
            <a:pPr marL="0" indent="0">
              <a:buNone/>
            </a:pPr>
            <a:r>
              <a:rPr lang="en-US" dirty="0"/>
              <a:t>1</a:t>
            </a:r>
            <a:r>
              <a:rPr dirty="0"/>
              <a:t>) </a:t>
            </a:r>
            <a:r>
              <a:rPr dirty="0" err="1"/>
              <a:t>TryHackMe</a:t>
            </a:r>
            <a:r>
              <a:rPr dirty="0"/>
              <a:t> room: 'Phishing' or 'Intro to Malware Analysis'.</a:t>
            </a:r>
          </a:p>
          <a:p>
            <a:pPr marL="0" indent="0">
              <a:buNone/>
            </a:pPr>
            <a:r>
              <a:rPr lang="en-US" dirty="0"/>
              <a:t>2</a:t>
            </a:r>
            <a:r>
              <a:rPr dirty="0"/>
              <a:t>) </a:t>
            </a:r>
            <a:r>
              <a:rPr dirty="0" err="1"/>
              <a:t>CyberDefenders</a:t>
            </a:r>
            <a:r>
              <a:rPr dirty="0"/>
              <a:t> challenge: reproduce a phishing-to-malware chain in a lab (screenshots of email, sandbox run, detection logs).</a:t>
            </a:r>
          </a:p>
          <a:p>
            <a:pPr marL="0" indent="0">
              <a:buNone/>
            </a:pPr>
            <a:r>
              <a:rPr dirty="0"/>
              <a:t>Deliverables: screenshots, one-paragraph summary.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986559"/>
          </a:xfrm>
        </p:spPr>
        <p:txBody>
          <a:bodyPr/>
          <a:lstStyle/>
          <a:p>
            <a:r>
              <a:rPr dirty="0"/>
              <a:t>Summary &amp; Q&amp;A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537</Words>
  <Application>Microsoft Office PowerPoint</Application>
  <PresentationFormat>On-screen Show (4:3)</PresentationFormat>
  <Paragraphs>59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SOC Level 1 — Session 5</vt:lpstr>
      <vt:lpstr>Agenda</vt:lpstr>
      <vt:lpstr>Phishing</vt:lpstr>
      <vt:lpstr>Phishing — Detection &amp; SOC Actions</vt:lpstr>
      <vt:lpstr>Phishing — Example Visual</vt:lpstr>
      <vt:lpstr>Brute Force</vt:lpstr>
      <vt:lpstr>Brute Force — Example Visual</vt:lpstr>
      <vt:lpstr>Brute Force — Detection &amp; Mitigation</vt:lpstr>
      <vt:lpstr>Malware </vt:lpstr>
      <vt:lpstr>Malware — Example Visual</vt:lpstr>
      <vt:lpstr>Malware — Detection &amp; Response</vt:lpstr>
      <vt:lpstr>Insider Threats</vt:lpstr>
      <vt:lpstr>Insider Threats — Detection &amp; Controls</vt:lpstr>
      <vt:lpstr>Case Study — Combined Attack Chain</vt:lpstr>
      <vt:lpstr>Homework (Technical)</vt:lpstr>
      <vt:lpstr>Summary &amp;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3</cp:revision>
  <dcterms:created xsi:type="dcterms:W3CDTF">2013-01-27T09:14:16Z</dcterms:created>
  <dcterms:modified xsi:type="dcterms:W3CDTF">2025-10-22T17:04:13Z</dcterms:modified>
  <cp:category/>
</cp:coreProperties>
</file>