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7" r:id="rId18"/>
    <p:sldId id="278" r:id="rId19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768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Session 6 — SOC Documentation Standards &amp; Alert Taxonomy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Welcome &amp;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Outcome: Write clear SOC docs and apply a consistent alert taxonomy</a:t>
            </a:r>
          </a:p>
          <a:p>
            <a:r>
              <a:rPr dirty="0"/>
              <a:t>Understand mandatory documentation types (SOPs, runbooks, tickets, evidence)</a:t>
            </a:r>
          </a:p>
          <a:p>
            <a:r>
              <a:rPr dirty="0"/>
              <a:t>Apply severity, priority, confidence, category, ATT&amp;CK mapping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Why Documentation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Legal &amp; regulatory defensibility (audit trail, PDPL)</a:t>
            </a:r>
          </a:p>
          <a:p>
            <a:r>
              <a:t>Operational consistency across shifts and sites</a:t>
            </a:r>
          </a:p>
          <a:p>
            <a:r>
              <a:t>Knowledge transfer: reduce single points of failure</a:t>
            </a:r>
          </a:p>
          <a:p>
            <a:r>
              <a:t>Data quality → better detection engineering &amp; metrics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Reference Standards &amp; Frameworks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NIST SP 800-61r2: Computer Security Incident Handling Guide</a:t>
            </a:r>
          </a:p>
          <a:p>
            <a:r>
              <a:rPr dirty="0"/>
              <a:t>ISO/IEC 27035: Incident management lifecycle</a:t>
            </a:r>
          </a:p>
          <a:p>
            <a:r>
              <a:rPr dirty="0"/>
              <a:t>MITRE ATT&amp;CK: technique-level mapping</a:t>
            </a:r>
          </a:p>
          <a:p>
            <a:r>
              <a:rPr dirty="0"/>
              <a:t>Internal policies: PDPL, Orange Group requirements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 Types in a SOC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dirty="0"/>
              <a:t>Playbooks &amp; SOPs: who/what/when/how, decision trees</a:t>
            </a:r>
          </a:p>
          <a:p>
            <a:r>
              <a:rPr dirty="0"/>
              <a:t>Runbooks: step-by-step tool actions with screenshots</a:t>
            </a:r>
          </a:p>
          <a:p>
            <a:r>
              <a:rPr dirty="0"/>
              <a:t>Incident Records &amp; Case Notes: ticketing system fields</a:t>
            </a:r>
          </a:p>
          <a:p>
            <a:r>
              <a:rPr dirty="0"/>
              <a:t>Evidence Handling: chain of custody; hash, path, owner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Style Guide &amp; Conventions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Timestamps: ISO 8601 + </a:t>
            </a:r>
            <a:r>
              <a:rPr dirty="0" err="1"/>
              <a:t>timezone</a:t>
            </a:r>
            <a:r>
              <a:rPr dirty="0"/>
              <a:t> (e.g., 2025-10-25 14:07+03:00)</a:t>
            </a:r>
          </a:p>
          <a:p>
            <a:r>
              <a:rPr dirty="0"/>
              <a:t>Hostnames &amp; IPs: exact, no abbreviations (FQDN where possible)</a:t>
            </a:r>
          </a:p>
          <a:p>
            <a:r>
              <a:rPr dirty="0"/>
              <a:t>Versioning: </a:t>
            </a:r>
            <a:r>
              <a:rPr dirty="0" err="1"/>
              <a:t>vMAJOR.MINOR</a:t>
            </a:r>
            <a:r>
              <a:rPr dirty="0"/>
              <a:t>, changelog per document</a:t>
            </a:r>
          </a:p>
          <a:p>
            <a:r>
              <a:rPr dirty="0"/>
              <a:t>Language: clear, active voice, KISS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Required Fields for Every Ticket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Who/Where/When/What/How Many</a:t>
            </a:r>
          </a:p>
          <a:p>
            <a:r>
              <a:rPr dirty="0"/>
              <a:t>Customer/BU, asset criticality, data </a:t>
            </a:r>
            <a:r>
              <a:rPr dirty="0" err="1"/>
              <a:t>sen</a:t>
            </a:r>
            <a:r>
              <a:rPr lang="en-US" dirty="0" err="1"/>
              <a:t>Alert</a:t>
            </a:r>
            <a:r>
              <a:rPr lang="en-US" dirty="0"/>
              <a:t> source (rule/QID) </a:t>
            </a:r>
          </a:p>
          <a:p>
            <a:r>
              <a:rPr dirty="0"/>
              <a:t>Initial triage summary, enrichment, decision, next action</a:t>
            </a:r>
          </a:p>
          <a:p>
            <a:r>
              <a:rPr dirty="0"/>
              <a:t>Owner, SLA clocks, communication entries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Evidence &amp; Chain of Custody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dirty="0"/>
              <a:t>What was collected, by whom, when, where stored</a:t>
            </a:r>
            <a:endParaRPr lang="en-US" dirty="0"/>
          </a:p>
          <a:p>
            <a:endParaRPr lang="en-US" dirty="0"/>
          </a:p>
          <a:p>
            <a:r>
              <a:rPr dirty="0"/>
              <a:t>Immutable storage location &amp; checksum (SHA-256)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Alert Taxonom</a:t>
            </a:r>
            <a:r>
              <a:rPr lang="en-US" dirty="0"/>
              <a:t>y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Goal: classify alerts consistently to drive triage and reporting</a:t>
            </a:r>
          </a:p>
          <a:p>
            <a:r>
              <a:rPr dirty="0"/>
              <a:t>Dimensions: severity, priority, confidence, category, ATT&amp;CK, stage</a:t>
            </a:r>
          </a:p>
          <a:p>
            <a:r>
              <a:rPr dirty="0"/>
              <a:t>Normalization across vendors (</a:t>
            </a:r>
            <a:r>
              <a:rPr dirty="0" err="1"/>
              <a:t>QRadar</a:t>
            </a:r>
            <a:r>
              <a:rPr dirty="0"/>
              <a:t>, EDR, WAF, Mail)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Severity vs Priority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Severity: potential impact if true </a:t>
            </a:r>
            <a:endParaRPr lang="en-US" dirty="0"/>
          </a:p>
          <a:p>
            <a:endParaRPr lang="en-US" dirty="0"/>
          </a:p>
          <a:p>
            <a:r>
              <a:rPr dirty="0"/>
              <a:t>Priority: what we work first now </a:t>
            </a:r>
            <a:endParaRPr lang="en-US" dirty="0"/>
          </a:p>
          <a:p>
            <a:endParaRPr lang="en-US" dirty="0"/>
          </a:p>
          <a:p>
            <a:r>
              <a:rPr dirty="0"/>
              <a:t>Example: high severity/low priority vs medium severity/high priority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Confidence &amp; Quality Flags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Signal confidence: low/medium/high (based on detection quality)</a:t>
            </a:r>
          </a:p>
          <a:p>
            <a:r>
              <a:t>Evidence basis: signature, behavior, anomaly, intel</a:t>
            </a:r>
          </a:p>
          <a:p>
            <a:r>
              <a:t>Quality flags: noisy, suppressed, pending tuning, validated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Categories &amp;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Phishing, Malware, C2/Beaconing, Brute force, Data exfil, Policy violation</a:t>
            </a:r>
          </a:p>
          <a:p>
            <a:r>
              <a:rPr dirty="0"/>
              <a:t>Subtypes: e.g., Malware → dropper, loader, ransomware</a:t>
            </a:r>
          </a:p>
          <a:p>
            <a:r>
              <a:rPr dirty="0"/>
              <a:t>Business categories: PDPL, PCI, HR policy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Lifecycle &amp; Workflow States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New → In triage → Contained → Monitoring → Resolved → Closed</a:t>
            </a:r>
          </a:p>
          <a:p>
            <a:r>
              <a:rPr dirty="0"/>
              <a:t>On Hold/Waiting for user/Third-party</a:t>
            </a:r>
          </a:p>
          <a:p>
            <a:r>
              <a:rPr dirty="0"/>
              <a:t>Auto-closure rules with evidence reference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ATT&amp;CK Mapping &amp; Kill Chain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Map to Tactic/Technique (e.g., TA0006/T1110 Brute Force)</a:t>
            </a:r>
          </a:p>
          <a:p>
            <a:endParaRPr lang="en-US" dirty="0"/>
          </a:p>
          <a:p>
            <a:r>
              <a:rPr dirty="0"/>
              <a:t>Benefits: threat intel pivoting, gap analysis, purple teaming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Deduplication, Correlation, Suppression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Group by entity/time-window; avoid alert storms</a:t>
            </a:r>
          </a:p>
          <a:p>
            <a:r>
              <a:rPr dirty="0"/>
              <a:t>Correlation keys: </a:t>
            </a:r>
            <a:r>
              <a:rPr dirty="0" err="1"/>
              <a:t>src</a:t>
            </a:r>
            <a:r>
              <a:rPr dirty="0"/>
              <a:t>/</a:t>
            </a:r>
            <a:r>
              <a:rPr dirty="0" err="1"/>
              <a:t>dst</a:t>
            </a:r>
            <a:r>
              <a:rPr dirty="0"/>
              <a:t> IP, user, process hash, URL, hostname</a:t>
            </a:r>
          </a:p>
          <a:p>
            <a:r>
              <a:rPr dirty="0"/>
              <a:t>Suppression windows with justification and expiry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Metrics &amp; Reporting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MTTD/MTTA/MTTR; true positive rate; false positive rate</a:t>
            </a:r>
          </a:p>
          <a:p>
            <a:r>
              <a:t>Top categories, top techniques; coverage vs inventory</a:t>
            </a:r>
          </a:p>
          <a:p>
            <a:r>
              <a:t>Tuning backlog and exception debt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dirty="0"/>
              <a:t>Homework &amp; 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Take ownership of two existing alerts on </a:t>
            </a:r>
            <a:r>
              <a:rPr lang="en-US"/>
              <a:t>LetsDefend </a:t>
            </a:r>
            <a:r>
              <a:rPr lang="en-US" dirty="0"/>
              <a:t>SOC simulator and handle it</a:t>
            </a:r>
            <a:r>
              <a:rPr dirty="0"/>
              <a:t> </a:t>
            </a:r>
            <a:r>
              <a:rPr lang="en-US" dirty="0"/>
              <a:t>and then close the ticket along with a full documentation.</a:t>
            </a:r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4370" y="2543188"/>
            <a:ext cx="8229600" cy="1143000"/>
          </a:xfrm>
        </p:spPr>
        <p:txBody>
          <a:bodyPr/>
          <a:lstStyle/>
          <a:p>
            <a:r>
              <a:rPr lang="en-US" dirty="0"/>
              <a:t>Wrap up - </a:t>
            </a:r>
            <a:r>
              <a:rPr dirty="0"/>
              <a:t>Q&amp;A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601</Words>
  <Application>Microsoft Office PowerPoint</Application>
  <PresentationFormat>Custom</PresentationFormat>
  <Paragraphs>73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Session 6 — SOC Documentation Standards &amp; Alert Taxonomy</vt:lpstr>
      <vt:lpstr>Welcome &amp; Objectives</vt:lpstr>
      <vt:lpstr>Why Documentation Matters</vt:lpstr>
      <vt:lpstr>Reference Standards &amp; Frameworks</vt:lpstr>
      <vt:lpstr>Document Types in a SOC</vt:lpstr>
      <vt:lpstr>Style Guide &amp; Conventions</vt:lpstr>
      <vt:lpstr>Required Fields for Every Ticket</vt:lpstr>
      <vt:lpstr>Evidence &amp; Chain of Custody</vt:lpstr>
      <vt:lpstr>Alert Taxonomy</vt:lpstr>
      <vt:lpstr>Severity vs Priority</vt:lpstr>
      <vt:lpstr>Confidence &amp; Quality Flags</vt:lpstr>
      <vt:lpstr>Categories &amp; Types</vt:lpstr>
      <vt:lpstr>Lifecycle &amp; Workflow States</vt:lpstr>
      <vt:lpstr>ATT&amp;CK Mapping &amp; Kill Chain</vt:lpstr>
      <vt:lpstr>Deduplication, Correlation, Suppression</vt:lpstr>
      <vt:lpstr>Metrics &amp; Reporting</vt:lpstr>
      <vt:lpstr> Homework &amp; Next Steps</vt:lpstr>
      <vt:lpstr>Wrap up - Q&amp;A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ahmad a. alawneh</cp:lastModifiedBy>
  <cp:revision>3</cp:revision>
  <dcterms:created xsi:type="dcterms:W3CDTF">2013-01-27T09:14:16Z</dcterms:created>
  <dcterms:modified xsi:type="dcterms:W3CDTF">2025-10-25T16:59:41Z</dcterms:modified>
  <cp:category/>
</cp:coreProperties>
</file>