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3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164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Session 7: Threat Intelligence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Understanding how intelligence transforms raw data into actionable insights for SOC operations.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dirty="0"/>
              <a:t> What is Threat Intelligence?</a:t>
            </a:r>
          </a:p>
          <a:p>
            <a:r>
              <a:rPr dirty="0"/>
              <a:t> Importance of TI in SOCs</a:t>
            </a:r>
          </a:p>
          <a:p>
            <a:r>
              <a:rPr lang="en-US" dirty="0"/>
              <a:t> </a:t>
            </a:r>
            <a:r>
              <a:rPr dirty="0"/>
              <a:t>Levels of TI (Strategic, Operational, Tactical)</a:t>
            </a:r>
          </a:p>
          <a:p>
            <a:r>
              <a:rPr dirty="0"/>
              <a:t> The Intelligence Lifecycle</a:t>
            </a:r>
          </a:p>
          <a:p>
            <a:r>
              <a:rPr dirty="0"/>
              <a:t> Intelligence Sources</a:t>
            </a:r>
          </a:p>
          <a:p>
            <a:r>
              <a:rPr dirty="0"/>
              <a:t> TI Standards and Platforms</a:t>
            </a:r>
          </a:p>
          <a:p>
            <a:r>
              <a:rPr dirty="0"/>
              <a:t> Integrating TI with SIEM</a:t>
            </a:r>
          </a:p>
          <a:p>
            <a:r>
              <a:rPr dirty="0"/>
              <a:t> Case Studies</a:t>
            </a:r>
          </a:p>
          <a:p>
            <a:r>
              <a:rPr dirty="0"/>
              <a:t> Challenges and Best Practices</a:t>
            </a:r>
          </a:p>
          <a:p>
            <a:r>
              <a:rPr dirty="0"/>
              <a:t> Summary and Key Takeaways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Threat Intelligence?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Threat Intelligence (TI) is evidence-based knowledge — indicators, context, and implications — that helps SOC teams make informed security decisions.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Threat Intelligence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</a:t>
            </a:r>
            <a:r>
              <a:rPr dirty="0"/>
              <a:t>ives context behind alerts</a:t>
            </a:r>
          </a:p>
          <a:p>
            <a:r>
              <a:rPr dirty="0"/>
              <a:t>Enables proactive defense</a:t>
            </a:r>
          </a:p>
          <a:p>
            <a:r>
              <a:rPr dirty="0"/>
              <a:t>Helps prioritize real threats</a:t>
            </a:r>
          </a:p>
          <a:p>
            <a:r>
              <a:rPr lang="en-US" dirty="0"/>
              <a:t>I</a:t>
            </a:r>
            <a:r>
              <a:rPr dirty="0"/>
              <a:t>mproves detection and incident response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Real-World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Example: A SOC receives thousands of failed login attempts. TI reveals many of them are from IPs linked to a known brute-force campaign. Analysts can now prioritize and block those IPs immediately.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Levels of Threat Intelligence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Strategic: high-level, long-term trends and risks</a:t>
            </a:r>
          </a:p>
          <a:p>
            <a:r>
              <a:rPr dirty="0"/>
              <a:t>Operational: insights about threat actors and campaigns</a:t>
            </a:r>
          </a:p>
          <a:p>
            <a:r>
              <a:rPr dirty="0"/>
              <a:t>Tactical: technical indicators used for detection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The Intelligence Lifecycle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1. Planning &amp; Direction</a:t>
            </a:r>
          </a:p>
          <a:p>
            <a:pPr marL="0" indent="0">
              <a:buNone/>
            </a:pPr>
            <a:r>
              <a:rPr dirty="0"/>
              <a:t>2. Collection</a:t>
            </a:r>
          </a:p>
          <a:p>
            <a:pPr marL="0" indent="0">
              <a:buNone/>
            </a:pPr>
            <a:r>
              <a:rPr dirty="0"/>
              <a:t>3. Processing &amp; Analysis</a:t>
            </a:r>
          </a:p>
          <a:p>
            <a:pPr marL="0" indent="0">
              <a:buNone/>
            </a:pPr>
            <a:r>
              <a:rPr dirty="0"/>
              <a:t>4. Dissemination</a:t>
            </a:r>
          </a:p>
          <a:p>
            <a:pPr marL="0" indent="0">
              <a:buNone/>
            </a:pPr>
            <a:r>
              <a:rPr dirty="0"/>
              <a:t>5. Feedback</a:t>
            </a:r>
          </a:p>
          <a:p>
            <a:pPr marL="0" indent="0">
              <a:buNone/>
            </a:pPr>
            <a:r>
              <a:rPr dirty="0"/>
              <a:t>This cycle continuously refines the quality and relevance of intelligence.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Sources of Threat Intelligence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Internal: logs, SIEM data, incident reports</a:t>
            </a:r>
          </a:p>
          <a:p>
            <a:r>
              <a:rPr dirty="0"/>
              <a:t>External: OSINT, commercial feeds, ISACs, dark web</a:t>
            </a:r>
          </a:p>
          <a:p>
            <a:r>
              <a:rPr dirty="0"/>
              <a:t>Collaboration: sharing communities, CERT/CSIRTs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Open Source Intelligence (OSINT)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Information gathered from public sources such as social media, GitHub leaks, domain registrations, and security blogs.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Integrating TI in SOC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Feed TI into SIEM (e.g., </a:t>
            </a:r>
            <a:r>
              <a:rPr dirty="0" err="1"/>
              <a:t>QRadar</a:t>
            </a:r>
            <a:r>
              <a:rPr dirty="0"/>
              <a:t>)</a:t>
            </a:r>
          </a:p>
          <a:p>
            <a:r>
              <a:rPr dirty="0"/>
              <a:t>Use IOCs for detection and correlation</a:t>
            </a:r>
          </a:p>
          <a:p>
            <a:r>
              <a:rPr dirty="0"/>
              <a:t>Enrich alerts with context (reputation, malware family)</a:t>
            </a:r>
          </a:p>
          <a:p>
            <a:r>
              <a:rPr dirty="0"/>
              <a:t>Align with MITRE ATT&amp;CK tactics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Threat Intelligence Platforms (TIPs)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Examples: </a:t>
            </a:r>
            <a:r>
              <a:rPr dirty="0" err="1"/>
              <a:t>Anomali</a:t>
            </a:r>
            <a:r>
              <a:rPr dirty="0"/>
              <a:t>, Recorded Future, ThreatConnect, MISP</a:t>
            </a:r>
          </a:p>
          <a:p>
            <a:r>
              <a:rPr dirty="0"/>
              <a:t>These aggregate, enrich, and distribute intelligence automatically.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 Study: Ransomware Attack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 ransomware campaign spreads via phishing emails. TI identifies the malware family, IOCs, and attacker infrastructure. SOC integrates these IOCs into SIEM to detect similar patterns early.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Challenges in Threat Intelligence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Information overload</a:t>
            </a:r>
          </a:p>
          <a:p>
            <a:r>
              <a:rPr dirty="0"/>
              <a:t> Lack of context or relevance</a:t>
            </a:r>
          </a:p>
          <a:p>
            <a:r>
              <a:rPr lang="en-US" dirty="0"/>
              <a:t> </a:t>
            </a:r>
            <a:r>
              <a:rPr dirty="0"/>
              <a:t>Data quality and false positives</a:t>
            </a:r>
          </a:p>
          <a:p>
            <a:r>
              <a:rPr dirty="0"/>
              <a:t> Sharing restrictions and legal concerns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Best Practices for SOC Teams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Focus on validated, high-confidence intel</a:t>
            </a:r>
          </a:p>
          <a:p>
            <a:r>
              <a:rPr dirty="0"/>
              <a:t> Use automation to enrich alerts</a:t>
            </a:r>
          </a:p>
          <a:p>
            <a:r>
              <a:rPr dirty="0"/>
              <a:t> Share intelligence responsibly</a:t>
            </a:r>
          </a:p>
          <a:p>
            <a:r>
              <a:rPr dirty="0"/>
              <a:t> Maintain continuous improvement loop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F703E-802F-A129-64D6-95C36C310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11B9F-59EE-C74E-A2E2-7EEC275535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Dears please use any threat intelligence tool to create a report for the below IOC – what team is behind this IOC :#</a:t>
            </a:r>
          </a:p>
          <a:p>
            <a:pPr marL="0" indent="0">
              <a:buNone/>
            </a:pPr>
            <a:r>
              <a:rPr lang="en-US" dirty="0"/>
              <a:t>1-40dead1e1d83107698ff96bce9ea52236803b15b63fb0002e0b55af71a9b5e05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308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Threat Intelligence transforms information into knowledge.</a:t>
            </a:r>
          </a:p>
          <a:p>
            <a:r>
              <a:t>Integrated correctly, it empowers SOCs to detect, understand, and stop attacks faster.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485</Words>
  <Application>Microsoft Office PowerPoint</Application>
  <PresentationFormat>On-screen Show (4:3)</PresentationFormat>
  <Paragraphs>65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Session 7: Threat Intelligence Basics</vt:lpstr>
      <vt:lpstr>Agenda</vt:lpstr>
      <vt:lpstr>What is Threat Intelligence?</vt:lpstr>
      <vt:lpstr>Why Threat Intelligence Matters</vt:lpstr>
      <vt:lpstr>Real-World Example</vt:lpstr>
      <vt:lpstr>Levels of Threat Intelligence</vt:lpstr>
      <vt:lpstr>The Intelligence Lifecycle</vt:lpstr>
      <vt:lpstr>Sources of Threat Intelligence</vt:lpstr>
      <vt:lpstr>Open Source Intelligence (OSINT)</vt:lpstr>
      <vt:lpstr>Integrating TI in SOC Operations</vt:lpstr>
      <vt:lpstr>Threat Intelligence Platforms (TIPs)</vt:lpstr>
      <vt:lpstr>Case Study: Ransomware Attack</vt:lpstr>
      <vt:lpstr>Challenges in Threat Intelligence</vt:lpstr>
      <vt:lpstr>Best Practices for SOC Teams</vt:lpstr>
      <vt:lpstr>Homework</vt:lpstr>
      <vt:lpstr>Summary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ahmad a. alawneh</cp:lastModifiedBy>
  <cp:revision>4</cp:revision>
  <dcterms:created xsi:type="dcterms:W3CDTF">2013-01-27T09:14:16Z</dcterms:created>
  <dcterms:modified xsi:type="dcterms:W3CDTF">2025-10-28T15:23:28Z</dcterms:modified>
  <cp:category/>
</cp:coreProperties>
</file>