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6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phishingquiz.withgoogle.com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Perimeter Defense &amp; Email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Session Objective: Understand the role of email in cyberattacks, common threats, and defense mechanisms. Learn how to analyze phishing emails and inspect headers and URLs.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Email as the Primary Attack Vector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Over 90% of breaches start with an email. Attackers use social engineering, malicious links, and attachments to gain access or steal credentials.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Email is Targeted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Email connects everyone, bypasses technical boundaries, and leverages human trust. Even advanced firewalls can’t stop a user from clicking a fake link.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Phishing: The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Phishing is a mass campaign that tricks users into revealing information or installing malware. Usually generic and sent to thousands of users.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Spear Phishing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Spear phishing is targeted. Attackers research the victim, craft personalized emails, and use realistic context — like a fake HR notice or invoice.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Spam vs Phishing vs Spear Phishing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Spam: Irrelevant bulk mail. Phishing: Deceptive messages for data theft. Spear phishing: Highly targeted and tailored attacks.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Business Email Compromise (BEC)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A sophisticated phishing type where attackers impersonate executives or vendors to trick employees into transferring money or data.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SPF, DKIM, DMARC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SPF: Verifies sender domain IP. DKIM: Confirms message integrity with a digital signature. DMARC: Tells receiving servers how to handle failed SPF/DKIM checks.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SPF Explained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Sender Policy Framework validates whether the sending mail server is authorized for the domain. Example: 'v=spf1 include:_spf.google.com ~all'.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DKIM Explained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DomainKeys Identified Mail attaches a cryptographic signature to ensure message integrity. The public key is stored in DNS for verification.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DMARC Explained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DMARC builds on SPF and DKIM. It provides reporting and enforces policies: none, quarantine, or reject. Helps prevent domain spoofing.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Email Header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Headers reveal message routing, sender IPs, and authentication results. Example: Received-SPF: Fail means spoofed or unauthorized source.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URL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Hover before clicking! Analyze shortened or obfuscated URLs. Tools like VirusTotal or URLScan.io can reveal redirects and malicious patterns.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Common Indicators of Phishing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Urgency, spelling errors, mismatched URLs, and generic greetings. If it feels off — verify before you click.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Phishing Detection Workflow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SOC analysts triage alerts, inspect headers, sandbox attachments, and correlate IOCs to identify campaign-level patterns.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Lab Simulation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You will analyze real phishing samples, inspect headers, decode URLs, and identify the malicious payloads. Apply what you’ve learned!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B1542-4386-B73B-022E-D4DE197A0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7F1110-9D6A-D27A-2A05-8EBB8BF4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finish the below quiz and send a screen shot for your result on the google drive</a:t>
            </a:r>
          </a:p>
          <a:p>
            <a:r>
              <a:rPr lang="en-US">
                <a:hlinkClick r:id="rId2"/>
              </a:rPr>
              <a:t>https://phishingquiz.withgoogle.com/</a:t>
            </a:r>
            <a:endParaRPr lang="en-US"/>
          </a:p>
          <a:p>
            <a:endParaRPr lang="en-US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122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endParaRPr/>
          </a:p>
          <a:p>
            <a:pPr>
              <a:defRPr sz="2000"/>
            </a:pPr>
            <a:r>
              <a:t>Email remains the #1 threat vector. SPF/DKIM/DMARC improve trust but don’t replace vigilance. Human awareness is the ultimate defense.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511</Words>
  <Application>Microsoft Office PowerPoint</Application>
  <PresentationFormat>On-screen Show (4:3)</PresentationFormat>
  <Paragraphs>54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Perimeter Defense &amp; Email Security</vt:lpstr>
      <vt:lpstr>Email as the Primary Attack Vector</vt:lpstr>
      <vt:lpstr>Why Email is Targeted</vt:lpstr>
      <vt:lpstr>Phishing: The Basics</vt:lpstr>
      <vt:lpstr>Spear Phishing</vt:lpstr>
      <vt:lpstr>Spam vs Phishing vs Spear Phishing</vt:lpstr>
      <vt:lpstr>Business Email Compromise (BEC)</vt:lpstr>
      <vt:lpstr>SPF, DKIM, DMARC Overview</vt:lpstr>
      <vt:lpstr>SPF Explained</vt:lpstr>
      <vt:lpstr>DKIM Explained</vt:lpstr>
      <vt:lpstr>DMARC Explained</vt:lpstr>
      <vt:lpstr>Email Header Analysis</vt:lpstr>
      <vt:lpstr>URL Inspection</vt:lpstr>
      <vt:lpstr>Common Indicators of Phishing</vt:lpstr>
      <vt:lpstr>Phishing Detection Workflow</vt:lpstr>
      <vt:lpstr>Lab Simulation</vt:lpstr>
      <vt:lpstr>Homework</vt:lpstr>
      <vt:lpstr>Key Takeaways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2</cp:revision>
  <dcterms:created xsi:type="dcterms:W3CDTF">2013-01-27T09:14:16Z</dcterms:created>
  <dcterms:modified xsi:type="dcterms:W3CDTF">2025-10-30T12:35:35Z</dcterms:modified>
  <cp:category/>
</cp:coreProperties>
</file>