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SOC Level 1 — Session 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DFIR Methodology &amp; Team Response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Introduction &amp; Objectives</a:t>
            </a:r>
          </a:p>
          <a:p>
            <a:r>
              <a:rPr dirty="0"/>
              <a:t>DFIR Methodology Overview</a:t>
            </a:r>
          </a:p>
          <a:p>
            <a:r>
              <a:rPr dirty="0"/>
              <a:t>Preparation Phase (Importance &amp; Activities)</a:t>
            </a:r>
          </a:p>
          <a:p>
            <a:r>
              <a:rPr dirty="0"/>
              <a:t>Selection of Tools &amp; Techniques</a:t>
            </a:r>
          </a:p>
          <a:p>
            <a:r>
              <a:rPr dirty="0"/>
              <a:t>First Response &amp; Emergency Procedures</a:t>
            </a:r>
          </a:p>
          <a:p>
            <a:r>
              <a:rPr dirty="0"/>
              <a:t>Team Communication &amp; Coordination</a:t>
            </a:r>
          </a:p>
          <a:p>
            <a:r>
              <a:rPr dirty="0"/>
              <a:t>Q&amp;A and Next Steps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DFIR?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Digital Forensics and Incident Response (DFIR) defined</a:t>
            </a:r>
          </a:p>
          <a:p>
            <a:r>
              <a:t>Primary goals: identify, contain, eradicate, recover, and learn</a:t>
            </a:r>
          </a:p>
          <a:p>
            <a:r>
              <a:t>How DFIR differs from general incident handling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DFIR Methodology — High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Preparation → Identification → Containment → Eradication → Recovery → Lessons Learned</a:t>
            </a:r>
          </a:p>
          <a:p>
            <a:r>
              <a:t>Iterative and evidence-driven process</a:t>
            </a:r>
          </a:p>
          <a:p>
            <a:r>
              <a:t>Importance of documentation and timelines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Preparation Phase — Why it matters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Creates readiness to respond effectively and quickly</a:t>
            </a:r>
          </a:p>
          <a:p>
            <a:r>
              <a:t>Reduces impact by enabling fast containment and triage</a:t>
            </a:r>
          </a:p>
          <a:p>
            <a:r>
              <a:t>Defines roles, responsibilities and escalation paths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Preparation Phase — Key Activities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Asset identification &amp; criticality mapping</a:t>
            </a:r>
          </a:p>
          <a:p>
            <a:r>
              <a:t>Baseline logging, monitoring, and alerting configuration</a:t>
            </a:r>
          </a:p>
          <a:p>
            <a:r>
              <a:t>Playbooks, runbooks, and tabletop exercises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Preparation Phase — Tools &amp; Data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SIEM and log retention policies (what to keep &amp; for how long)</a:t>
            </a:r>
          </a:p>
          <a:p>
            <a:r>
              <a:rPr dirty="0"/>
              <a:t>Endpoint detection (EDR) and network sensors (NIDS/PCAP)</a:t>
            </a:r>
          </a:p>
          <a:p>
            <a:r>
              <a:rPr dirty="0"/>
              <a:t>Forensic toolkits, imaging capability, and secure evidence storage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Selection of Tools —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Match tools to objectives: detection vs. deep forensics</a:t>
            </a:r>
          </a:p>
          <a:p>
            <a:r>
              <a:t>Prefer reproducible, well-documented tools</a:t>
            </a:r>
          </a:p>
          <a:p>
            <a:r>
              <a:t>Balance open-source and commercial based on budget and scale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Tools &amp; Techniques —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Forensic imaging: FTK Imager</a:t>
            </a:r>
          </a:p>
          <a:p>
            <a:r>
              <a:rPr dirty="0"/>
              <a:t>Endpoint analysis: EDR agents, volatility (memory)</a:t>
            </a:r>
            <a:r>
              <a:rPr lang="en-US" dirty="0"/>
              <a:t>, autopsy</a:t>
            </a:r>
            <a:endParaRPr dirty="0"/>
          </a:p>
          <a:p>
            <a:r>
              <a:rPr dirty="0"/>
              <a:t>Network: </a:t>
            </a:r>
            <a:r>
              <a:rPr dirty="0" err="1"/>
              <a:t>tcpdump</a:t>
            </a:r>
            <a:r>
              <a:rPr dirty="0"/>
              <a:t>, Wireshark</a:t>
            </a:r>
            <a:r>
              <a:rPr lang="en-US" dirty="0"/>
              <a:t>, </a:t>
            </a:r>
            <a:r>
              <a:rPr lang="en-US" dirty="0" err="1"/>
              <a:t>tshark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Tooling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Chain of custody features and hash verification</a:t>
            </a:r>
          </a:p>
          <a:p>
            <a:r>
              <a:t>Automation &amp; scripting for repeatable collection (PowerShell, Python)</a:t>
            </a:r>
          </a:p>
          <a:p>
            <a:r>
              <a:t>APIs for enrichment (VirusTotal, threat intel feeds)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First Response —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Preserve life and safety (if applicable)</a:t>
            </a:r>
          </a:p>
          <a:p>
            <a:r>
              <a:rPr dirty="0"/>
              <a:t>Stabilize systems to prevent further damage</a:t>
            </a:r>
          </a:p>
          <a:p>
            <a:r>
              <a:rPr dirty="0"/>
              <a:t>Preserve evidence for later analysis while also restoring service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Emergency Procedures — Immediate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Triage the alert: validate scope and severity</a:t>
            </a:r>
          </a:p>
          <a:p>
            <a:r>
              <a:t>Isolate affected hosts or network segments</a:t>
            </a:r>
          </a:p>
          <a:p>
            <a:r>
              <a:t>Collect volatile data (memory, network captures) if safe to do so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Containment &amp; Eradication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Short-term containment: firewall blocks, isolate VLANs, disable accounts</a:t>
            </a:r>
          </a:p>
          <a:p>
            <a:r>
              <a:t>Eradication: remove persistence, clean malware, apply patches</a:t>
            </a:r>
          </a:p>
          <a:p>
            <a:r>
              <a:t>Validate eradication: monitoring for re-occurrence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Team Communication —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Establish a single source of truth (ticketing/war room)</a:t>
            </a:r>
          </a:p>
          <a:p>
            <a:r>
              <a:t>Use clear incident classification &amp; shared timelines</a:t>
            </a:r>
          </a:p>
          <a:p>
            <a:r>
              <a:t>Define external communication: legal, PR, management escalation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Roles &amp; Coordination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Incident Commander — overall decision maker</a:t>
            </a:r>
          </a:p>
          <a:p>
            <a:r>
              <a:t>Forensic Analyst — evidence collection &amp; analysis</a:t>
            </a:r>
          </a:p>
          <a:p>
            <a:r>
              <a:t>Responder/Remediation Engineer — containment and recovery tasks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Playbook &amp; Post-Incident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Runbooks for common incident types (Ransomware, Phish, Data Exfil)</a:t>
            </a:r>
          </a:p>
          <a:p>
            <a:r>
              <a:t>Post-incident review: root cause, gaps, and update controls</a:t>
            </a:r>
          </a:p>
          <a:p>
            <a:r>
              <a:t>Training plan: tabletop exercises and continuous improvement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Checklist &amp; Quick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Initial checklist: triage, isolate, collect, notify</a:t>
            </a:r>
          </a:p>
          <a:p>
            <a:r>
              <a:t>Evidence checklist: imaging, hashing, secure storage</a:t>
            </a:r>
          </a:p>
          <a:p>
            <a:r>
              <a:t>Communication checklist: stakeholders, timelines, public statements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Q&amp;A and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Homework: review runbooks and identify one gap in your environment</a:t>
            </a:r>
            <a:endParaRPr lang="en-US" dirty="0"/>
          </a:p>
          <a:p>
            <a:r>
              <a:rPr lang="en-US" dirty="0"/>
              <a:t>Complete the below four </a:t>
            </a:r>
            <a:r>
              <a:rPr lang="en-US" dirty="0" err="1"/>
              <a:t>tryhackme</a:t>
            </a:r>
            <a:r>
              <a:rPr lang="en-US" dirty="0"/>
              <a:t> rooms</a:t>
            </a:r>
          </a:p>
          <a:p>
            <a:r>
              <a:rPr lang="en-US" dirty="0" err="1"/>
              <a:t>Sysinternals</a:t>
            </a:r>
            <a:r>
              <a:rPr lang="en-US" dirty="0"/>
              <a:t>, Windows Event logs, Sysmon, Core windows Processes</a:t>
            </a:r>
            <a:endParaRPr dirty="0"/>
          </a:p>
          <a:p>
            <a:r>
              <a:rPr dirty="0"/>
              <a:t>Next session: hands-on DFIR lab and artifact analysis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556</Words>
  <Application>Microsoft Office PowerPoint</Application>
  <PresentationFormat>On-screen Show (4:3)</PresentationFormat>
  <Paragraphs>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SOC Level 1 — Session 8</vt:lpstr>
      <vt:lpstr>Agenda</vt:lpstr>
      <vt:lpstr>What is DFIR?</vt:lpstr>
      <vt:lpstr>DFIR Methodology — High Level</vt:lpstr>
      <vt:lpstr>Preparation Phase — Why it matters (1)</vt:lpstr>
      <vt:lpstr>Preparation Phase — Key Activities (2)</vt:lpstr>
      <vt:lpstr>Preparation Phase — Tools &amp; Data Sources</vt:lpstr>
      <vt:lpstr>Selection of Tools — Principles</vt:lpstr>
      <vt:lpstr>Tools &amp; Techniques — Examples</vt:lpstr>
      <vt:lpstr>Tooling Considerations</vt:lpstr>
      <vt:lpstr>First Response — Goals</vt:lpstr>
      <vt:lpstr>Emergency Procedures — Immediate Steps</vt:lpstr>
      <vt:lpstr>Containment &amp; Eradication Actions</vt:lpstr>
      <vt:lpstr>Team Communication — Best Practices</vt:lpstr>
      <vt:lpstr>Roles &amp; Coordination</vt:lpstr>
      <vt:lpstr>Playbook &amp; Post-Incident Activities</vt:lpstr>
      <vt:lpstr>Checklist &amp; Quick Reference</vt:lpstr>
      <vt:lpstr>Q&amp;A and 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2025-11-04T07:12:45Z</dcterms:modified>
  <cp:category/>
</cp:coreProperties>
</file>