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5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/>
              <a:t>DFIR Session 11: Collecting Windows &amp; Linux Event Logs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Session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62" y="1600200"/>
            <a:ext cx="8983456" cy="3921101"/>
          </a:xfrm>
        </p:spPr>
        <p:txBody>
          <a:bodyPr/>
          <a:lstStyle/>
          <a:p>
            <a:r>
              <a:rPr dirty="0"/>
              <a:t> Understand importance of log collection in</a:t>
            </a:r>
            <a:r>
              <a:rPr lang="en-US" dirty="0"/>
              <a:t> </a:t>
            </a:r>
            <a:r>
              <a:rPr dirty="0"/>
              <a:t>DFIR</a:t>
            </a:r>
          </a:p>
          <a:p>
            <a:r>
              <a:rPr dirty="0"/>
              <a:t> Identify key Windows and Linux log sources</a:t>
            </a:r>
          </a:p>
          <a:p>
            <a:r>
              <a:rPr dirty="0"/>
              <a:t> Execute live collection commands</a:t>
            </a:r>
          </a:p>
          <a:p>
            <a:r>
              <a:rPr lang="en-US" dirty="0"/>
              <a:t> </a:t>
            </a:r>
            <a:r>
              <a:rPr dirty="0"/>
              <a:t>Preserve evidence integrity</a:t>
            </a:r>
          </a:p>
          <a:p>
            <a:r>
              <a:rPr dirty="0"/>
              <a:t> Analyze event patterns post‑incident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Log Collection Matters in DFIR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Provides timeline of attacker activity</a:t>
            </a:r>
          </a:p>
          <a:p>
            <a:r>
              <a:rPr lang="en-US" dirty="0"/>
              <a:t> </a:t>
            </a:r>
            <a:r>
              <a:rPr dirty="0"/>
              <a:t>Correlates events across systems</a:t>
            </a:r>
          </a:p>
          <a:p>
            <a:r>
              <a:rPr dirty="0"/>
              <a:t> Supports root cause analysis</a:t>
            </a:r>
          </a:p>
          <a:p>
            <a:r>
              <a:rPr dirty="0"/>
              <a:t> Required for legal / compliance evidence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Windows Log Sources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Event Viewer (Application, Security, System)</a:t>
            </a:r>
          </a:p>
          <a:p>
            <a:r>
              <a:rPr dirty="0"/>
              <a:t>PowerShell Operational Logs</a:t>
            </a:r>
          </a:p>
          <a:p>
            <a:r>
              <a:rPr dirty="0"/>
              <a:t>Registry &amp; Prefetch data</a:t>
            </a:r>
          </a:p>
          <a:p>
            <a:r>
              <a:rPr dirty="0"/>
              <a:t>SRUM, Recycle Bin, Task Scheduler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Windows Event IDs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4624 – Successful logon</a:t>
            </a:r>
          </a:p>
          <a:p>
            <a:r>
              <a:rPr dirty="0"/>
              <a:t>4625 – Failed logon</a:t>
            </a:r>
          </a:p>
          <a:p>
            <a:r>
              <a:rPr dirty="0"/>
              <a:t>4688 – New process creation</a:t>
            </a:r>
          </a:p>
          <a:p>
            <a:r>
              <a:rPr dirty="0"/>
              <a:t>1102 – Log cleared</a:t>
            </a:r>
          </a:p>
          <a:p>
            <a:r>
              <a:rPr dirty="0"/>
              <a:t>7045 – New service installed</a:t>
            </a:r>
          </a:p>
          <a:p>
            <a:r>
              <a:rPr dirty="0"/>
              <a:t>4104 – PowerShell script execution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Using PowerShell for Log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Get‑</a:t>
            </a:r>
            <a:r>
              <a:rPr dirty="0" err="1"/>
              <a:t>WinEvent</a:t>
            </a:r>
            <a:r>
              <a:rPr dirty="0"/>
              <a:t> and Get‑</a:t>
            </a:r>
            <a:r>
              <a:rPr dirty="0" err="1"/>
              <a:t>EventLog</a:t>
            </a:r>
            <a:r>
              <a:rPr dirty="0"/>
              <a:t> cmdlets</a:t>
            </a:r>
          </a:p>
          <a:p>
            <a:r>
              <a:rPr dirty="0"/>
              <a:t>Filtering by ID, </a:t>
            </a:r>
            <a:r>
              <a:rPr dirty="0" err="1"/>
              <a:t>TimeCreated</a:t>
            </a:r>
            <a:endParaRPr dirty="0"/>
          </a:p>
          <a:p>
            <a:r>
              <a:rPr dirty="0"/>
              <a:t>Exporting to CSV or EVTX for analysis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Windows Command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wevtutil</a:t>
            </a:r>
            <a:r>
              <a:rPr dirty="0"/>
              <a:t> </a:t>
            </a:r>
            <a:r>
              <a:rPr dirty="0" err="1"/>
              <a:t>qe</a:t>
            </a:r>
            <a:r>
              <a:rPr dirty="0"/>
              <a:t> Security /q:"*[System[(</a:t>
            </a:r>
            <a:r>
              <a:rPr dirty="0" err="1"/>
              <a:t>EventID</a:t>
            </a:r>
            <a:r>
              <a:rPr dirty="0"/>
              <a:t>=4624)]]" /</a:t>
            </a:r>
            <a:r>
              <a:rPr dirty="0" err="1"/>
              <a:t>f:text</a:t>
            </a:r>
            <a:r>
              <a:rPr dirty="0"/>
              <a:t> /c:5</a:t>
            </a:r>
          </a:p>
          <a:p>
            <a:r>
              <a:rPr dirty="0"/>
              <a:t>Get‑</a:t>
            </a:r>
            <a:r>
              <a:rPr dirty="0" err="1"/>
              <a:t>WinEvent</a:t>
            </a:r>
            <a:r>
              <a:rPr dirty="0"/>
              <a:t> -</a:t>
            </a:r>
            <a:r>
              <a:rPr dirty="0" err="1"/>
              <a:t>LogName</a:t>
            </a:r>
            <a:r>
              <a:rPr dirty="0"/>
              <a:t> System | Where‑Object {$_.Id -eq 6005}</a:t>
            </a:r>
          </a:p>
          <a:p>
            <a:r>
              <a:rPr dirty="0"/>
              <a:t>Copy‑Item C:\Windows\Prefetch\* D:\Case_Evidence\Prefetch\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Windows Artifacts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Prefetch – application execution traces</a:t>
            </a:r>
          </a:p>
          <a:p>
            <a:r>
              <a:rPr dirty="0"/>
              <a:t> SRUM – resource usage monitoring</a:t>
            </a:r>
          </a:p>
          <a:p>
            <a:r>
              <a:rPr dirty="0"/>
              <a:t> </a:t>
            </a:r>
            <a:r>
              <a:rPr dirty="0" err="1"/>
              <a:t>Amcache</a:t>
            </a:r>
            <a:r>
              <a:rPr dirty="0"/>
              <a:t> &amp; </a:t>
            </a:r>
            <a:r>
              <a:rPr dirty="0" err="1"/>
              <a:t>Shimcache</a:t>
            </a:r>
            <a:r>
              <a:rPr dirty="0"/>
              <a:t> – persistence </a:t>
            </a:r>
            <a:r>
              <a:rPr lang="en-US" dirty="0"/>
              <a:t>      	</a:t>
            </a:r>
            <a:r>
              <a:rPr dirty="0"/>
              <a:t>indicators</a:t>
            </a:r>
          </a:p>
          <a:p>
            <a:r>
              <a:rPr dirty="0"/>
              <a:t> Recycle Bin – deleted items recovery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Linux Log Sources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/var/log/ directory</a:t>
            </a:r>
          </a:p>
          <a:p>
            <a:r>
              <a:rPr dirty="0"/>
              <a:t> </a:t>
            </a:r>
            <a:r>
              <a:rPr dirty="0" err="1"/>
              <a:t>journald</a:t>
            </a:r>
            <a:r>
              <a:rPr dirty="0"/>
              <a:t> (</a:t>
            </a:r>
            <a:r>
              <a:rPr dirty="0" err="1"/>
              <a:t>systemd</a:t>
            </a:r>
            <a:r>
              <a:rPr dirty="0"/>
              <a:t> journal)</a:t>
            </a:r>
          </a:p>
          <a:p>
            <a:r>
              <a:rPr dirty="0"/>
              <a:t> </a:t>
            </a:r>
            <a:r>
              <a:rPr dirty="0" err="1"/>
              <a:t>auditd</a:t>
            </a:r>
            <a:r>
              <a:rPr dirty="0"/>
              <a:t> (security auditing)</a:t>
            </a:r>
          </a:p>
          <a:p>
            <a:r>
              <a:rPr dirty="0"/>
              <a:t> Application specific logs (Apache, SSH, etc.)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Linux Log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/var/log/auth.log – authentication attempts</a:t>
            </a:r>
          </a:p>
          <a:p>
            <a:r>
              <a:rPr dirty="0"/>
              <a:t> /var/log/syslog – system messages</a:t>
            </a:r>
          </a:p>
          <a:p>
            <a:r>
              <a:rPr dirty="0"/>
              <a:t> /var/log/secure – access logs</a:t>
            </a:r>
          </a:p>
          <a:p>
            <a:r>
              <a:rPr dirty="0"/>
              <a:t> /var/log/messages – kernel and daemon logs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Linux Command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grep "Failed password" /var/log/auth.log</a:t>
            </a:r>
          </a:p>
          <a:p>
            <a:r>
              <a:rPr dirty="0" err="1"/>
              <a:t>journalctl</a:t>
            </a:r>
            <a:r>
              <a:rPr dirty="0"/>
              <a:t> -</a:t>
            </a:r>
            <a:r>
              <a:rPr dirty="0" err="1"/>
              <a:t>xe</a:t>
            </a:r>
            <a:endParaRPr dirty="0"/>
          </a:p>
          <a:p>
            <a:r>
              <a:rPr dirty="0" err="1"/>
              <a:t>ausearch</a:t>
            </a:r>
            <a:r>
              <a:rPr dirty="0"/>
              <a:t> -m USER_LOGIN -</a:t>
            </a:r>
            <a:r>
              <a:rPr dirty="0" err="1"/>
              <a:t>sv</a:t>
            </a:r>
            <a:r>
              <a:rPr dirty="0"/>
              <a:t> no</a:t>
            </a:r>
          </a:p>
          <a:p>
            <a:r>
              <a:rPr dirty="0"/>
              <a:t>last -a | head</a:t>
            </a:r>
          </a:p>
          <a:p>
            <a:r>
              <a:rPr dirty="0"/>
              <a:t>tar -</a:t>
            </a:r>
            <a:r>
              <a:rPr dirty="0" err="1"/>
              <a:t>czvf</a:t>
            </a:r>
            <a:r>
              <a:rPr dirty="0"/>
              <a:t> logs_collection.tar.gz /var/log/</a:t>
            </a:r>
          </a:p>
          <a:p>
            <a:r>
              <a:rPr dirty="0"/>
              <a:t>sha256sum logs_collection.tar.gz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Filtering &amp; Exporting Logs for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Use grep, awk, and sed to filter</a:t>
            </a:r>
          </a:p>
          <a:p>
            <a:r>
              <a:rPr dirty="0"/>
              <a:t> Export logs to analyst workstation</a:t>
            </a:r>
          </a:p>
          <a:p>
            <a:r>
              <a:rPr dirty="0"/>
              <a:t> Compress and hash evidence before transfer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to Look For (IOCs)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Unusual logon times</a:t>
            </a:r>
          </a:p>
          <a:p>
            <a:r>
              <a:rPr dirty="0"/>
              <a:t> Repeated failed logins</a:t>
            </a:r>
          </a:p>
          <a:p>
            <a:r>
              <a:rPr dirty="0"/>
              <a:t> Suspicious new services</a:t>
            </a:r>
          </a:p>
          <a:p>
            <a:r>
              <a:rPr dirty="0"/>
              <a:t> PowerShell or bash command history anomalies</a:t>
            </a:r>
          </a:p>
          <a:p>
            <a:r>
              <a:rPr dirty="0"/>
              <a:t> Log clearing or tampering attempts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Preserving Collected Logs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Create evidence copy using dd or robocopy</a:t>
            </a:r>
          </a:p>
          <a:p>
            <a:r>
              <a:rPr dirty="0"/>
              <a:t> Compress using zip/tar</a:t>
            </a:r>
          </a:p>
          <a:p>
            <a:r>
              <a:rPr dirty="0"/>
              <a:t> Calculate hashes (sha256sum)</a:t>
            </a:r>
          </a:p>
          <a:p>
            <a:r>
              <a:rPr dirty="0"/>
              <a:t> Store in write‑protected media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Lab / Demo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Students will:</a:t>
            </a:r>
          </a:p>
          <a:p>
            <a:r>
              <a:rPr dirty="0"/>
              <a:t>1. Run PowerShell log queries on test VM</a:t>
            </a:r>
          </a:p>
          <a:p>
            <a:r>
              <a:rPr dirty="0"/>
              <a:t>2. Extract key events by ID</a:t>
            </a:r>
          </a:p>
          <a:p>
            <a:r>
              <a:rPr dirty="0"/>
              <a:t>3. Collect and compress Linux logs</a:t>
            </a:r>
          </a:p>
          <a:p>
            <a:r>
              <a:rPr dirty="0"/>
              <a:t>4. Validate hash integrity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&amp; 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Log collection is the heart of DFIR</a:t>
            </a:r>
          </a:p>
          <a:p>
            <a:r>
              <a:rPr dirty="0"/>
              <a:t> Understand what to collect and why</a:t>
            </a:r>
          </a:p>
          <a:p>
            <a:r>
              <a:rPr dirty="0"/>
              <a:t> Practice commands on both OS types</a:t>
            </a:r>
          </a:p>
          <a:p>
            <a:r>
              <a:rPr dirty="0"/>
              <a:t> Maintain evidence integrity at all times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Q&amp;A /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Questions, clarifications, and scenario review?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555</Words>
  <Application>Microsoft Office PowerPoint</Application>
  <PresentationFormat>On-screen Show (4:3)</PresentationFormat>
  <Paragraphs>82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DFIR Session 11: Collecting Windows &amp; Linux Event Logs</vt:lpstr>
      <vt:lpstr>Session Objectives</vt:lpstr>
      <vt:lpstr>Why Log Collection Matters in DFIR</vt:lpstr>
      <vt:lpstr>Windows Log Sources Overview</vt:lpstr>
      <vt:lpstr>Key Windows Event IDs to Know</vt:lpstr>
      <vt:lpstr>Using PowerShell for Log Collection</vt:lpstr>
      <vt:lpstr>Windows Command Examples</vt:lpstr>
      <vt:lpstr>Windows Artifacts</vt:lpstr>
      <vt:lpstr>Linux Log Sources Overview</vt:lpstr>
      <vt:lpstr>Key Linux Log Files</vt:lpstr>
      <vt:lpstr>Linux Command Examples</vt:lpstr>
      <vt:lpstr>Filtering &amp; Exporting Logs for Analysis</vt:lpstr>
      <vt:lpstr>What to Look For (IOCs)</vt:lpstr>
      <vt:lpstr>Preserving Collected Logs</vt:lpstr>
      <vt:lpstr>Practical Lab / Demo Commands</vt:lpstr>
      <vt:lpstr>Summary &amp; Key Takeaways</vt:lpstr>
      <vt:lpstr>Q&amp;A / Discussion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2025-11-05T17:01:16Z</dcterms:modified>
  <cp:category/>
</cp:coreProperties>
</file>