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52" y="4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Session 12: Event Categorization &amp; Log Severity Levels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2000"/>
            </a:pPr>
            <a:endParaRPr dirty="0"/>
          </a:p>
          <a:p>
            <a:pPr>
              <a:defRPr sz="2000"/>
            </a:pPr>
            <a:r>
              <a:rPr dirty="0"/>
              <a:t>Objective: Understand event categories, log levels, and how severity drives alert prioritization.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This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Every log isn’t equal — some are noise, some are gold.</a:t>
            </a:r>
          </a:p>
          <a:p>
            <a:pPr>
              <a:defRPr sz="2000"/>
            </a:pPr>
            <a:r>
              <a:t>Your job as an analyst is to separate ‘what’s urgent’ from ‘what’s normal’.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Quick Recap: What Are Events?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Any activity recorded by a system or device.</a:t>
            </a:r>
          </a:p>
          <a:p>
            <a:pPr>
              <a:defRPr sz="2000"/>
            </a:pPr>
            <a:r>
              <a:rPr dirty="0"/>
              <a:t>Examples:</a:t>
            </a:r>
          </a:p>
          <a:p>
            <a:pPr>
              <a:defRPr sz="2000"/>
            </a:pPr>
            <a:r>
              <a:rPr dirty="0"/>
              <a:t>User login or logout</a:t>
            </a:r>
          </a:p>
          <a:p>
            <a:pPr>
              <a:defRPr sz="2000"/>
            </a:pPr>
            <a:r>
              <a:rPr dirty="0"/>
              <a:t>File created or deleted</a:t>
            </a:r>
          </a:p>
          <a:p>
            <a:pPr>
              <a:defRPr sz="2000"/>
            </a:pPr>
            <a:r>
              <a:rPr dirty="0"/>
              <a:t>Process started</a:t>
            </a:r>
          </a:p>
          <a:p>
            <a:pPr>
              <a:defRPr sz="2000"/>
            </a:pPr>
            <a:r>
              <a:rPr dirty="0"/>
              <a:t>Connection accepted or denied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Event Categories 101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Categorization helps SIEMs and analysts group similar activities.</a:t>
            </a:r>
          </a:p>
          <a:p>
            <a:pPr>
              <a:defRPr sz="2000"/>
            </a:pPr>
            <a:r>
              <a:rPr dirty="0"/>
              <a:t>Common categories:</a:t>
            </a:r>
          </a:p>
          <a:p>
            <a:pPr>
              <a:defRPr sz="2000"/>
            </a:pPr>
            <a:r>
              <a:rPr dirty="0"/>
              <a:t>Authentication</a:t>
            </a:r>
          </a:p>
          <a:p>
            <a:pPr>
              <a:defRPr sz="2000"/>
            </a:pPr>
            <a:r>
              <a:rPr dirty="0"/>
              <a:t>Network Traffic</a:t>
            </a:r>
          </a:p>
          <a:p>
            <a:pPr>
              <a:defRPr sz="2000"/>
            </a:pPr>
            <a:r>
              <a:rPr dirty="0"/>
              <a:t>File Activity</a:t>
            </a:r>
          </a:p>
          <a:p>
            <a:pPr>
              <a:defRPr sz="2000"/>
            </a:pPr>
            <a:r>
              <a:rPr dirty="0"/>
              <a:t>System Changes</a:t>
            </a:r>
          </a:p>
          <a:p>
            <a:pPr>
              <a:defRPr sz="2000"/>
            </a:pPr>
            <a:r>
              <a:rPr dirty="0"/>
              <a:t>Application Errors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Windows Event Categories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System: Drivers, services, hardware</a:t>
            </a:r>
          </a:p>
          <a:p>
            <a:pPr>
              <a:defRPr sz="2000"/>
            </a:pPr>
            <a:r>
              <a:rPr dirty="0"/>
              <a:t>Security: Logons, privilege use, policy changes</a:t>
            </a:r>
          </a:p>
          <a:p>
            <a:pPr>
              <a:defRPr sz="2000"/>
            </a:pPr>
            <a:r>
              <a:rPr dirty="0"/>
              <a:t>Application: App-specific errors and logs</a:t>
            </a:r>
          </a:p>
          <a:p>
            <a:pPr>
              <a:defRPr sz="2000"/>
            </a:pPr>
            <a:r>
              <a:rPr dirty="0"/>
              <a:t>Setup: Installations and upgrades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Linux Log Categories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auth.log – Authentication &amp; </a:t>
            </a:r>
            <a:r>
              <a:rPr dirty="0" err="1"/>
              <a:t>sudo</a:t>
            </a:r>
            <a:endParaRPr dirty="0"/>
          </a:p>
          <a:p>
            <a:pPr>
              <a:defRPr sz="2000"/>
            </a:pPr>
            <a:r>
              <a:rPr dirty="0"/>
              <a:t>syslog/messages – System events</a:t>
            </a:r>
          </a:p>
          <a:p>
            <a:pPr>
              <a:defRPr sz="2000"/>
            </a:pPr>
            <a:r>
              <a:rPr dirty="0"/>
              <a:t>kern.log – Kernel activity</a:t>
            </a:r>
          </a:p>
          <a:p>
            <a:pPr>
              <a:defRPr sz="2000"/>
            </a:pPr>
            <a:r>
              <a:rPr dirty="0"/>
              <a:t>daemon.log – Background services</a:t>
            </a:r>
          </a:p>
          <a:p>
            <a:pPr>
              <a:defRPr sz="2000"/>
            </a:pPr>
            <a:r>
              <a:rPr dirty="0"/>
              <a:t>app logs under /var/log/&lt;app&gt;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Syslog Severity Levels (RFC 5424)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Severity levels from 0–7:</a:t>
            </a:r>
          </a:p>
          <a:p>
            <a:pPr>
              <a:defRPr sz="2000"/>
            </a:pPr>
            <a:r>
              <a:t>0 – Emergency</a:t>
            </a:r>
          </a:p>
          <a:p>
            <a:pPr>
              <a:defRPr sz="2000"/>
            </a:pPr>
            <a:r>
              <a:t>1 – Alert</a:t>
            </a:r>
          </a:p>
          <a:p>
            <a:pPr>
              <a:defRPr sz="2000"/>
            </a:pPr>
            <a:r>
              <a:t>2 – Critical</a:t>
            </a:r>
          </a:p>
          <a:p>
            <a:pPr>
              <a:defRPr sz="2000"/>
            </a:pPr>
            <a:r>
              <a:t>3 – Error</a:t>
            </a:r>
          </a:p>
          <a:p>
            <a:pPr>
              <a:defRPr sz="2000"/>
            </a:pPr>
            <a:r>
              <a:t>4 – Warning</a:t>
            </a:r>
          </a:p>
          <a:p>
            <a:pPr>
              <a:defRPr sz="2000"/>
            </a:pPr>
            <a:r>
              <a:t>5 – Notice</a:t>
            </a:r>
          </a:p>
          <a:p>
            <a:pPr>
              <a:defRPr sz="2000"/>
            </a:pPr>
            <a:r>
              <a:t>6 – Informational</a:t>
            </a:r>
          </a:p>
          <a:p>
            <a:pPr>
              <a:defRPr sz="2000"/>
            </a:pPr>
            <a:r>
              <a:t>7 – Debug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Severity Levels in Real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Imagine you're on shift:</a:t>
            </a:r>
          </a:p>
          <a:p>
            <a:pPr>
              <a:defRPr sz="2000"/>
            </a:pPr>
            <a:r>
              <a:rPr dirty="0"/>
              <a:t>Firewall drops a packet → Informational</a:t>
            </a:r>
          </a:p>
          <a:p>
            <a:pPr>
              <a:defRPr sz="2000"/>
            </a:pPr>
            <a:r>
              <a:rPr dirty="0"/>
              <a:t>50 failed logins from one IP → Warning</a:t>
            </a:r>
          </a:p>
          <a:p>
            <a:pPr>
              <a:defRPr sz="2000"/>
            </a:pPr>
            <a:r>
              <a:rPr dirty="0"/>
              <a:t>Successful login after failed attempts → Critical</a:t>
            </a:r>
          </a:p>
          <a:p>
            <a:pPr>
              <a:defRPr sz="2000"/>
            </a:pPr>
            <a:r>
              <a:rPr dirty="0"/>
              <a:t>Malware detected → Alert/Emergency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Severity vs Priority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Severity = how bad the event is.</a:t>
            </a:r>
          </a:p>
          <a:p>
            <a:pPr>
              <a:defRPr sz="2000"/>
            </a:pPr>
            <a:r>
              <a:t>Priority = how fast you respond.</a:t>
            </a:r>
          </a:p>
          <a:p>
            <a:pPr>
              <a:defRPr sz="2000"/>
            </a:pPr>
            <a:endParaRPr/>
          </a:p>
          <a:p>
            <a:pPr>
              <a:defRPr sz="2000"/>
            </a:pPr>
            <a:r>
              <a:t>High severity ≠ always high priority (context matters).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Example: Failed Logon Storm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You see hundreds of Event ID 4625.</a:t>
            </a:r>
          </a:p>
          <a:p>
            <a:pPr>
              <a:defRPr sz="2000"/>
            </a:pPr>
            <a:r>
              <a:rPr dirty="0"/>
              <a:t>Individually = Low severity (failed logon)</a:t>
            </a:r>
          </a:p>
          <a:p>
            <a:pPr>
              <a:defRPr sz="2000"/>
            </a:pPr>
            <a:r>
              <a:rPr dirty="0"/>
              <a:t>In pattern = High severity (brute-force attempt)</a:t>
            </a:r>
          </a:p>
          <a:p>
            <a:pPr>
              <a:defRPr sz="2000"/>
            </a:pPr>
            <a:r>
              <a:rPr dirty="0"/>
              <a:t>Context turns logs into incidents.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Mapping Severity Across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Different products use different scales.</a:t>
            </a:r>
          </a:p>
          <a:p>
            <a:pPr>
              <a:defRPr sz="2000"/>
            </a:pPr>
            <a:r>
              <a:rPr dirty="0"/>
              <a:t>SIEM normalizes these into standard fields:</a:t>
            </a:r>
          </a:p>
          <a:p>
            <a:pPr>
              <a:defRPr sz="2000"/>
            </a:pPr>
            <a:r>
              <a:rPr dirty="0" err="1"/>
              <a:t>LogSeverity</a:t>
            </a:r>
            <a:endParaRPr dirty="0"/>
          </a:p>
          <a:p>
            <a:pPr>
              <a:defRPr sz="2000"/>
            </a:pPr>
            <a:r>
              <a:rPr dirty="0" err="1"/>
              <a:t>EventCategory</a:t>
            </a:r>
            <a:endParaRPr dirty="0"/>
          </a:p>
          <a:p>
            <a:pPr>
              <a:defRPr sz="2000"/>
            </a:pPr>
            <a:r>
              <a:rPr dirty="0" err="1"/>
              <a:t>EventName</a:t>
            </a:r>
            <a:endParaRPr dirty="0"/>
          </a:p>
          <a:p>
            <a:pPr>
              <a:defRPr sz="2000"/>
            </a:pPr>
            <a:r>
              <a:rPr dirty="0" err="1"/>
              <a:t>SourceType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Correlation Between Categories &amp; Severity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Category: Authentication + Severity: High → Possible compromise.</a:t>
            </a:r>
          </a:p>
          <a:p>
            <a:pPr>
              <a:defRPr sz="2000"/>
            </a:pPr>
            <a:r>
              <a:t>Category: System + Severity: Info → Routine startup/shutdown.</a:t>
            </a:r>
          </a:p>
          <a:p>
            <a:pPr>
              <a:defRPr sz="2000"/>
            </a:pPr>
            <a:r>
              <a:t>Correlation gives meaning.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Analyst’s Daily Job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Your role:</a:t>
            </a:r>
          </a:p>
          <a:p>
            <a:pPr>
              <a:defRPr sz="2000"/>
            </a:pPr>
            <a:r>
              <a:t>1. Read and interpret categories.</a:t>
            </a:r>
          </a:p>
          <a:p>
            <a:pPr>
              <a:defRPr sz="2000"/>
            </a:pPr>
            <a:r>
              <a:t>2. Validate if severity matches reality.</a:t>
            </a:r>
          </a:p>
          <a:p>
            <a:pPr>
              <a:defRPr sz="2000"/>
            </a:pPr>
            <a:r>
              <a:t>3. Escalate if behavior looks abnormal.</a:t>
            </a:r>
          </a:p>
          <a:p>
            <a:pPr>
              <a:defRPr sz="2000"/>
            </a:pPr>
            <a:r>
              <a:t>4. Tune alerts if noisy.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Common Mistakes by L1 Analysts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Treating all alerts the same</a:t>
            </a:r>
          </a:p>
          <a:p>
            <a:pPr>
              <a:defRPr sz="2000"/>
            </a:pPr>
            <a:r>
              <a:rPr dirty="0"/>
              <a:t>Ignoring context</a:t>
            </a:r>
          </a:p>
          <a:p>
            <a:pPr>
              <a:defRPr sz="2000"/>
            </a:pPr>
            <a:r>
              <a:rPr dirty="0"/>
              <a:t>Not checking correlated events</a:t>
            </a:r>
          </a:p>
          <a:p>
            <a:pPr>
              <a:defRPr sz="2000"/>
            </a:pPr>
            <a:r>
              <a:rPr dirty="0"/>
              <a:t>Overreacting to harmless system warnings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Best Practices for Handling Severity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Always verify source and context</a:t>
            </a:r>
          </a:p>
          <a:p>
            <a:pPr>
              <a:defRPr sz="2000"/>
            </a:pPr>
            <a:r>
              <a:rPr dirty="0"/>
              <a:t>Use enrichment (</a:t>
            </a:r>
            <a:r>
              <a:rPr dirty="0" err="1"/>
              <a:t>geoIP</a:t>
            </a:r>
            <a:r>
              <a:rPr dirty="0"/>
              <a:t>, hostname)</a:t>
            </a:r>
          </a:p>
          <a:p>
            <a:pPr>
              <a:defRPr sz="2000"/>
            </a:pPr>
            <a:r>
              <a:rPr dirty="0"/>
              <a:t>Know your baselines</a:t>
            </a:r>
          </a:p>
          <a:p>
            <a:pPr>
              <a:defRPr sz="2000"/>
            </a:pPr>
            <a:r>
              <a:rPr dirty="0"/>
              <a:t>Prioritize based on impact, not just label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Key Takeaways</a:t>
            </a:r>
            <a:r>
              <a:rPr lang="en-US" dirty="0"/>
              <a:t> + Homework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Categorization gives meaning to logs.</a:t>
            </a:r>
          </a:p>
          <a:p>
            <a:pPr>
              <a:defRPr sz="2000"/>
            </a:pPr>
            <a:r>
              <a:rPr dirty="0"/>
              <a:t>Severity helps prioritize response.</a:t>
            </a:r>
          </a:p>
          <a:p>
            <a:pPr>
              <a:defRPr sz="2000"/>
            </a:pPr>
            <a:r>
              <a:rPr dirty="0"/>
              <a:t>Context is king  never analyze in isolation.</a:t>
            </a:r>
          </a:p>
          <a:p>
            <a:pPr>
              <a:defRPr sz="2000"/>
            </a:pPr>
            <a:r>
              <a:rPr dirty="0"/>
              <a:t>Smart triage saves time and avoids alert fatigue.</a:t>
            </a:r>
            <a:endParaRPr lang="en-US" dirty="0"/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r>
              <a:rPr lang="en-US" dirty="0"/>
              <a:t>Finish the </a:t>
            </a:r>
            <a:r>
              <a:rPr lang="en-US" b="1" dirty="0"/>
              <a:t>SOC L1 Alert Reporting room </a:t>
            </a:r>
            <a:r>
              <a:rPr lang="en-US" b="1" dirty="0" err="1"/>
              <a:t>TryHackMe</a:t>
            </a:r>
            <a:endParaRPr lang="en-US" b="1" dirty="0"/>
          </a:p>
          <a:p>
            <a:pPr>
              <a:defRPr sz="2000"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498</Words>
  <Application>Microsoft Office PowerPoint</Application>
  <PresentationFormat>On-screen Show (4:3)</PresentationFormat>
  <Paragraphs>92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Session 12: Event Categorization &amp; Log Severity Levels</vt:lpstr>
      <vt:lpstr>Why This Matters</vt:lpstr>
      <vt:lpstr>Quick Recap: What Are Events?</vt:lpstr>
      <vt:lpstr>Event Categories 101</vt:lpstr>
      <vt:lpstr>Windows Event Categories</vt:lpstr>
      <vt:lpstr>Linux Log Categories</vt:lpstr>
      <vt:lpstr>Syslog Severity Levels (RFC 5424)</vt:lpstr>
      <vt:lpstr>Severity Levels in Real Life</vt:lpstr>
      <vt:lpstr>Severity vs Priority</vt:lpstr>
      <vt:lpstr>Example: Failed Logon Storm</vt:lpstr>
      <vt:lpstr>Mapping Severity Across Systems</vt:lpstr>
      <vt:lpstr>Correlation Between Categories &amp; Severity</vt:lpstr>
      <vt:lpstr>Analyst’s Daily Job</vt:lpstr>
      <vt:lpstr>Common Mistakes by L1 Analysts</vt:lpstr>
      <vt:lpstr>Best Practices for Handling Severity</vt:lpstr>
      <vt:lpstr>Key Takeaways + Homework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3</cp:revision>
  <dcterms:created xsi:type="dcterms:W3CDTF">2013-01-27T09:14:16Z</dcterms:created>
  <dcterms:modified xsi:type="dcterms:W3CDTF">2025-11-08T13:35:57Z</dcterms:modified>
  <cp:category/>
</cp:coreProperties>
</file>