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164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Session 13: Alert Triage &amp; Prioritization Workflow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rPr dirty="0"/>
              <a:t>SOC Level 1 Training</a:t>
            </a:r>
          </a:p>
          <a:p>
            <a:pPr>
              <a:defRPr sz="2000"/>
            </a:pPr>
            <a:r>
              <a:rPr dirty="0"/>
              <a:t>Objective: Learn how to handle alerts efficiently, prioritize effectively, and apply professional triage judgment.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Why Alert Triage Matters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t>SOC analysts receive hundreds of alerts daily.</a:t>
            </a:r>
          </a:p>
          <a:p>
            <a:pPr>
              <a:defRPr sz="2000"/>
            </a:pPr>
            <a:r>
              <a:t>Good triage separates signal from noise.</a:t>
            </a:r>
          </a:p>
          <a:p>
            <a:pPr>
              <a:defRPr sz="2000"/>
            </a:pPr>
            <a:r>
              <a:t>Triage = speed, accuracy, and consistency.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What is Alert Triage?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rPr dirty="0"/>
              <a:t>Alert triage is the process of reviewing, validating, and classifying alerts to decide the next action:</a:t>
            </a:r>
          </a:p>
          <a:p>
            <a:pPr>
              <a:defRPr sz="2000"/>
            </a:pPr>
            <a:r>
              <a:rPr dirty="0"/>
              <a:t>Investigate further</a:t>
            </a:r>
          </a:p>
          <a:p>
            <a:pPr>
              <a:defRPr sz="2000"/>
            </a:pPr>
            <a:r>
              <a:rPr dirty="0"/>
              <a:t>Escalate to higher tier</a:t>
            </a:r>
          </a:p>
          <a:p>
            <a:pPr>
              <a:defRPr sz="2000"/>
            </a:pPr>
            <a:r>
              <a:rPr dirty="0"/>
              <a:t>Close as false positive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The Triage Mindset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rPr dirty="0"/>
              <a:t>Always ask:</a:t>
            </a:r>
          </a:p>
          <a:p>
            <a:pPr marL="0" indent="0">
              <a:buNone/>
              <a:defRPr sz="2000"/>
            </a:pPr>
            <a:r>
              <a:rPr lang="en-US" dirty="0"/>
              <a:t>1. </a:t>
            </a:r>
            <a:r>
              <a:rPr dirty="0"/>
              <a:t>What is this alert about?</a:t>
            </a:r>
          </a:p>
          <a:p>
            <a:pPr marL="0" indent="0">
              <a:buNone/>
              <a:defRPr sz="2000"/>
            </a:pPr>
            <a:r>
              <a:rPr dirty="0"/>
              <a:t>2. Is it real or false positive?</a:t>
            </a:r>
          </a:p>
          <a:p>
            <a:pPr marL="0" indent="0">
              <a:buNone/>
              <a:defRPr sz="2000"/>
            </a:pPr>
            <a:r>
              <a:rPr dirty="0"/>
              <a:t>3. What is the potential impact?</a:t>
            </a:r>
          </a:p>
          <a:p>
            <a:pPr marL="0" indent="0">
              <a:buNone/>
              <a:defRPr sz="2000"/>
            </a:pPr>
            <a:r>
              <a:rPr dirty="0"/>
              <a:t>4. What’s the next action?</a:t>
            </a:r>
          </a:p>
          <a:p>
            <a:pPr>
              <a:defRPr sz="2000"/>
            </a:pPr>
            <a:endParaRPr dirty="0"/>
          </a:p>
          <a:p>
            <a:pPr>
              <a:defRPr sz="2000"/>
            </a:pPr>
            <a:r>
              <a:rPr dirty="0"/>
              <a:t>A calm, analytical mindset beats speed alone.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Alert Lifecycle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 sz="2000"/>
            </a:pPr>
            <a:r>
              <a:rPr dirty="0"/>
              <a:t>1. Alert Generated</a:t>
            </a:r>
          </a:p>
          <a:p>
            <a:pPr marL="0" indent="0">
              <a:buNone/>
              <a:defRPr sz="2000"/>
            </a:pPr>
            <a:r>
              <a:rPr dirty="0"/>
              <a:t>2. Initial Review</a:t>
            </a:r>
          </a:p>
          <a:p>
            <a:pPr marL="0" indent="0">
              <a:buNone/>
              <a:defRPr sz="2000"/>
            </a:pPr>
            <a:r>
              <a:rPr dirty="0"/>
              <a:t>3. Context Gathering</a:t>
            </a:r>
          </a:p>
          <a:p>
            <a:pPr marL="0" indent="0">
              <a:buNone/>
              <a:defRPr sz="2000"/>
            </a:pPr>
            <a:r>
              <a:rPr dirty="0"/>
              <a:t>4. Validation</a:t>
            </a:r>
          </a:p>
          <a:p>
            <a:pPr marL="0" indent="0">
              <a:buNone/>
              <a:defRPr sz="2000"/>
            </a:pPr>
            <a:r>
              <a:rPr dirty="0"/>
              <a:t>5. Escalation or Closure</a:t>
            </a:r>
          </a:p>
          <a:p>
            <a:pPr marL="0" indent="0">
              <a:buNone/>
              <a:defRPr sz="2000"/>
            </a:pPr>
            <a:r>
              <a:rPr dirty="0"/>
              <a:t>6. Documentation</a:t>
            </a:r>
          </a:p>
          <a:p>
            <a:pPr>
              <a:defRPr sz="2000"/>
            </a:pPr>
            <a:endParaRPr dirty="0"/>
          </a:p>
          <a:p>
            <a:pPr>
              <a:defRPr sz="2000"/>
            </a:pPr>
            <a:r>
              <a:rPr dirty="0"/>
              <a:t>Each step requires discipline and consistency.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Stage 1: Initial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rPr dirty="0"/>
              <a:t>Check alert summary and key fields:</a:t>
            </a:r>
          </a:p>
          <a:p>
            <a:pPr>
              <a:defRPr sz="2000"/>
            </a:pPr>
            <a:r>
              <a:rPr dirty="0"/>
              <a:t>Source, destination, user, category</a:t>
            </a:r>
          </a:p>
          <a:p>
            <a:pPr>
              <a:defRPr sz="2000"/>
            </a:pPr>
            <a:r>
              <a:rPr dirty="0"/>
              <a:t>Severity, timestamp, rule name</a:t>
            </a:r>
          </a:p>
          <a:p>
            <a:pPr marL="0" indent="0">
              <a:buNone/>
              <a:defRPr sz="2000"/>
            </a:pPr>
            <a:endParaRPr dirty="0"/>
          </a:p>
          <a:p>
            <a:pPr>
              <a:defRPr sz="2000"/>
            </a:pPr>
            <a:r>
              <a:rPr dirty="0"/>
              <a:t>Quickly decide if it’s worth investigating.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Stage 2: Context Gathering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rPr dirty="0"/>
              <a:t>Use enrichment data:</a:t>
            </a:r>
          </a:p>
          <a:p>
            <a:pPr>
              <a:defRPr sz="2000"/>
            </a:pPr>
            <a:r>
              <a:rPr dirty="0"/>
              <a:t>Asset criticality (is it a domain controller?)</a:t>
            </a:r>
          </a:p>
          <a:p>
            <a:pPr>
              <a:defRPr sz="2000"/>
            </a:pPr>
            <a:r>
              <a:rPr dirty="0"/>
              <a:t>Threat intelligence (known bad IP?)</a:t>
            </a:r>
          </a:p>
          <a:p>
            <a:pPr>
              <a:defRPr sz="2000"/>
            </a:pPr>
            <a:r>
              <a:rPr dirty="0"/>
              <a:t>User context (is it a service account?)</a:t>
            </a:r>
          </a:p>
          <a:p>
            <a:pPr>
              <a:defRPr sz="2000"/>
            </a:pPr>
            <a:endParaRPr dirty="0"/>
          </a:p>
          <a:p>
            <a:pPr>
              <a:defRPr sz="2000"/>
            </a:pPr>
            <a:r>
              <a:rPr dirty="0"/>
              <a:t>The more context, the better your decision.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Stage 3: Validation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rPr dirty="0"/>
              <a:t>Confirm if the behavior is expected or suspicious:</a:t>
            </a:r>
          </a:p>
          <a:p>
            <a:pPr>
              <a:defRPr sz="2000"/>
            </a:pPr>
            <a:r>
              <a:rPr dirty="0"/>
              <a:t>Review correlated events</a:t>
            </a:r>
          </a:p>
          <a:p>
            <a:pPr>
              <a:defRPr sz="2000"/>
            </a:pPr>
            <a:r>
              <a:rPr dirty="0"/>
              <a:t>Check historical logs</a:t>
            </a:r>
          </a:p>
          <a:p>
            <a:pPr>
              <a:defRPr sz="2000"/>
            </a:pPr>
            <a:r>
              <a:rPr dirty="0"/>
              <a:t>Search for patterns (failed logins, unusual ports, etc.)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Stage 4: Prioritization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rPr dirty="0"/>
              <a:t>Prioritize based on:</a:t>
            </a:r>
          </a:p>
          <a:p>
            <a:pPr>
              <a:defRPr sz="2000"/>
            </a:pPr>
            <a:r>
              <a:rPr dirty="0"/>
              <a:t>Severity level (from SIEM)</a:t>
            </a:r>
          </a:p>
          <a:p>
            <a:pPr>
              <a:defRPr sz="2000"/>
            </a:pPr>
            <a:r>
              <a:rPr dirty="0"/>
              <a:t>Asset importance</a:t>
            </a:r>
          </a:p>
          <a:p>
            <a:pPr>
              <a:defRPr sz="2000"/>
            </a:pPr>
            <a:r>
              <a:rPr dirty="0"/>
              <a:t>Business impact</a:t>
            </a:r>
          </a:p>
          <a:p>
            <a:pPr>
              <a:defRPr sz="2000"/>
            </a:pPr>
            <a:r>
              <a:rPr dirty="0"/>
              <a:t>Confidence level</a:t>
            </a:r>
          </a:p>
          <a:p>
            <a:pPr>
              <a:defRPr sz="2000"/>
            </a:pPr>
            <a:r>
              <a:rPr dirty="0"/>
              <a:t>Time sensitivity</a:t>
            </a:r>
          </a:p>
          <a:p>
            <a:pPr>
              <a:defRPr sz="2000"/>
            </a:pPr>
            <a:endParaRPr dirty="0"/>
          </a:p>
          <a:p>
            <a:pPr>
              <a:defRPr sz="2000"/>
            </a:pPr>
            <a:r>
              <a:rPr dirty="0"/>
              <a:t>High severity + critical asset = priority 1.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Stage 5: Escalation or Closure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rPr dirty="0"/>
              <a:t>Escalate if:</a:t>
            </a:r>
          </a:p>
          <a:p>
            <a:pPr lvl="1">
              <a:defRPr sz="2000"/>
            </a:pPr>
            <a:r>
              <a:rPr dirty="0"/>
              <a:t>Indicators confirm malicious behavior</a:t>
            </a:r>
          </a:p>
          <a:p>
            <a:pPr lvl="1">
              <a:defRPr sz="2000"/>
            </a:pPr>
            <a:r>
              <a:rPr dirty="0"/>
              <a:t>You lack sufficient access or authority</a:t>
            </a:r>
          </a:p>
          <a:p>
            <a:pPr>
              <a:defRPr sz="2000"/>
            </a:pPr>
            <a:endParaRPr dirty="0"/>
          </a:p>
          <a:p>
            <a:pPr>
              <a:defRPr sz="2000"/>
            </a:pPr>
            <a:r>
              <a:rPr dirty="0"/>
              <a:t>Close if:</a:t>
            </a:r>
          </a:p>
          <a:p>
            <a:pPr lvl="1">
              <a:defRPr sz="2000"/>
            </a:pPr>
            <a:r>
              <a:rPr dirty="0"/>
              <a:t>Benign activity confirmed</a:t>
            </a:r>
          </a:p>
          <a:p>
            <a:pPr lvl="1">
              <a:defRPr sz="2000"/>
            </a:pPr>
            <a:r>
              <a:rPr dirty="0"/>
              <a:t>Duplicate or noisy alert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Stage 6: Documentation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rPr dirty="0"/>
              <a:t>Always document findings:</a:t>
            </a:r>
          </a:p>
          <a:p>
            <a:pPr>
              <a:defRPr sz="2000"/>
            </a:pPr>
            <a:r>
              <a:rPr dirty="0"/>
              <a:t>What was checked</a:t>
            </a:r>
          </a:p>
          <a:p>
            <a:pPr lvl="1">
              <a:defRPr sz="2000"/>
            </a:pPr>
            <a:r>
              <a:rPr dirty="0"/>
              <a:t>Decision (closed/escalated)</a:t>
            </a:r>
          </a:p>
          <a:p>
            <a:pPr lvl="1">
              <a:defRPr sz="2000"/>
            </a:pPr>
            <a:r>
              <a:rPr dirty="0"/>
              <a:t>Evidence or screenshots</a:t>
            </a:r>
          </a:p>
          <a:p>
            <a:pPr>
              <a:defRPr sz="2000"/>
            </a:pPr>
            <a:endParaRPr dirty="0"/>
          </a:p>
          <a:p>
            <a:pPr>
              <a:defRPr sz="2000"/>
            </a:pPr>
            <a:r>
              <a:rPr dirty="0"/>
              <a:t>Good documentation = good SOC hygiene.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Common Alert Categories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rPr dirty="0"/>
              <a:t> Authentication issues (brute force, privilege use)</a:t>
            </a:r>
          </a:p>
          <a:p>
            <a:pPr>
              <a:defRPr sz="2000"/>
            </a:pPr>
            <a:r>
              <a:rPr dirty="0"/>
              <a:t> Network anomalies (port scans, traffic spikes)</a:t>
            </a:r>
          </a:p>
          <a:p>
            <a:pPr>
              <a:defRPr sz="2000"/>
            </a:pPr>
            <a:r>
              <a:rPr dirty="0"/>
              <a:t> Endpoint threats (malware, PowerShell)</a:t>
            </a:r>
          </a:p>
          <a:p>
            <a:pPr>
              <a:defRPr sz="2000"/>
            </a:pPr>
            <a:r>
              <a:rPr dirty="0"/>
              <a:t> Policy violations (USB use, data exfil)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Professional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t>Example 1: 10 failed logins from HR workstation → Medium → Check for brute force.</a:t>
            </a:r>
          </a:p>
          <a:p>
            <a:pPr>
              <a:defRPr sz="2000"/>
            </a:pPr>
            <a:r>
              <a:t>Example 2: Malware detection on domain controller → High → Immediate escalation.</a:t>
            </a:r>
          </a:p>
          <a:p>
            <a:pPr>
              <a:defRPr sz="2000"/>
            </a:pPr>
            <a:r>
              <a:t>Example 3: Traffic to known C2 IP → Critical → Escalate and isolate host.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Best Practices for Triage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rPr dirty="0"/>
              <a:t> Work alerts oldest-to-newest unless critical.</a:t>
            </a:r>
          </a:p>
          <a:p>
            <a:pPr>
              <a:defRPr sz="2000"/>
            </a:pPr>
            <a:r>
              <a:rPr dirty="0"/>
              <a:t> Don’t rely solely on severity field.</a:t>
            </a:r>
          </a:p>
          <a:p>
            <a:pPr>
              <a:defRPr sz="2000"/>
            </a:pPr>
            <a:r>
              <a:rPr dirty="0"/>
              <a:t> Correlate alerts before escalating.</a:t>
            </a:r>
          </a:p>
          <a:p>
            <a:pPr>
              <a:defRPr sz="2000"/>
            </a:pPr>
            <a:r>
              <a:rPr dirty="0"/>
              <a:t> Keep calm during bursts of incidents.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Communication &amp; Escalation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rPr dirty="0"/>
              <a:t> Always include summary, evidence, and your analysis.</a:t>
            </a:r>
          </a:p>
          <a:p>
            <a:pPr>
              <a:defRPr sz="2000"/>
            </a:pPr>
            <a:r>
              <a:rPr dirty="0"/>
              <a:t> Be concise, professional, and factual.</a:t>
            </a:r>
          </a:p>
          <a:p>
            <a:pPr>
              <a:defRPr sz="2000"/>
            </a:pPr>
            <a:r>
              <a:rPr dirty="0"/>
              <a:t> Never escalate without confirming context.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Avoiding Common Mistakes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rPr dirty="0"/>
              <a:t> Closing alerts without validation</a:t>
            </a:r>
          </a:p>
          <a:p>
            <a:pPr>
              <a:defRPr sz="2000"/>
            </a:pPr>
            <a:r>
              <a:rPr dirty="0"/>
              <a:t> Escalating false positives</a:t>
            </a:r>
          </a:p>
          <a:p>
            <a:pPr>
              <a:defRPr sz="2000"/>
            </a:pPr>
            <a:r>
              <a:rPr dirty="0"/>
              <a:t> Ignoring asset value</a:t>
            </a:r>
          </a:p>
          <a:p>
            <a:pPr>
              <a:defRPr sz="2000"/>
            </a:pPr>
            <a:r>
              <a:rPr dirty="0"/>
              <a:t> Forgetting to update the ticket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rPr dirty="0"/>
              <a:t> Triage = structured decision-making.</a:t>
            </a:r>
          </a:p>
          <a:p>
            <a:pPr>
              <a:defRPr sz="2000"/>
            </a:pPr>
            <a:r>
              <a:rPr dirty="0"/>
              <a:t> Prioritization = balancing severity + impact.</a:t>
            </a:r>
          </a:p>
          <a:p>
            <a:pPr>
              <a:defRPr sz="2000"/>
            </a:pPr>
            <a:r>
              <a:rPr dirty="0"/>
              <a:t> Clear documentation = SOC maturity.</a:t>
            </a:r>
          </a:p>
          <a:p>
            <a:pPr>
              <a:defRPr sz="2000"/>
            </a:pPr>
            <a:r>
              <a:rPr dirty="0"/>
              <a:t> Professional judgment improves with exposure.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570</Words>
  <Application>Microsoft Office PowerPoint</Application>
  <PresentationFormat>On-screen Show (4:3)</PresentationFormat>
  <Paragraphs>99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Session 13: Alert Triage &amp; Prioritization Workflow</vt:lpstr>
      <vt:lpstr>Why Alert Triage Matters</vt:lpstr>
      <vt:lpstr>What is Alert Triage?</vt:lpstr>
      <vt:lpstr>The Triage Mindset</vt:lpstr>
      <vt:lpstr>Alert Lifecycle Overview</vt:lpstr>
      <vt:lpstr>Stage 1: Initial Review</vt:lpstr>
      <vt:lpstr>Stage 2: Context Gathering</vt:lpstr>
      <vt:lpstr>Stage 3: Validation</vt:lpstr>
      <vt:lpstr>Stage 4: Prioritization</vt:lpstr>
      <vt:lpstr>Stage 5: Escalation or Closure</vt:lpstr>
      <vt:lpstr>Stage 6: Documentation</vt:lpstr>
      <vt:lpstr>Common Alert Categories</vt:lpstr>
      <vt:lpstr>Professional Examples</vt:lpstr>
      <vt:lpstr>Best Practices for Triage</vt:lpstr>
      <vt:lpstr>Communication &amp; Escalation</vt:lpstr>
      <vt:lpstr>Avoiding Common Mistakes</vt:lpstr>
      <vt:lpstr>Key Takeaways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ahmad a. alawneh</cp:lastModifiedBy>
  <cp:revision>2</cp:revision>
  <dcterms:created xsi:type="dcterms:W3CDTF">2013-01-27T09:14:16Z</dcterms:created>
  <dcterms:modified xsi:type="dcterms:W3CDTF">2025-11-10T17:02:09Z</dcterms:modified>
  <cp:category/>
</cp:coreProperties>
</file>