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Azure AD / Entra ID Security Monitoring for SOC Analysts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dirty="0"/>
              <a:t>Modern Identity-Driven Security Monitoring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Identity Security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80%+ of attacks involve identity misuse</a:t>
            </a:r>
          </a:p>
          <a:p>
            <a:r>
              <a:rPr dirty="0"/>
              <a:t>Cloud authentication dominates</a:t>
            </a:r>
          </a:p>
          <a:p>
            <a:r>
              <a:rPr dirty="0"/>
              <a:t>Adversaries target accounts, tokens, and apps</a:t>
            </a:r>
          </a:p>
          <a:p>
            <a:r>
              <a:rPr dirty="0"/>
              <a:t>SOC must understand identity patterns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Azure AD / Entra ID?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</a:t>
            </a:r>
            <a:r>
              <a:rPr dirty="0"/>
              <a:t>crosoft cloud identity provider</a:t>
            </a:r>
          </a:p>
          <a:p>
            <a:r>
              <a:rPr dirty="0"/>
              <a:t>Users, Groups, Devices, Apps</a:t>
            </a:r>
          </a:p>
          <a:p>
            <a:r>
              <a:rPr dirty="0"/>
              <a:t>Conditional Access, MFA, SSO</a:t>
            </a:r>
          </a:p>
          <a:p>
            <a:r>
              <a:rPr dirty="0"/>
              <a:t>Central authentication authority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Data Sources for SOC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Sign-in Logs</a:t>
            </a:r>
          </a:p>
          <a:p>
            <a:r>
              <a:rPr dirty="0"/>
              <a:t>Audit Logs</a:t>
            </a:r>
          </a:p>
          <a:p>
            <a:r>
              <a:rPr dirty="0"/>
              <a:t>Provisioning Logs</a:t>
            </a:r>
          </a:p>
          <a:p>
            <a:r>
              <a:rPr dirty="0"/>
              <a:t>Identity Protection Alerts</a:t>
            </a:r>
          </a:p>
          <a:p>
            <a:r>
              <a:rPr dirty="0"/>
              <a:t>Conditional Access Logs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High-Value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Failed/Successful logins</a:t>
            </a:r>
          </a:p>
          <a:p>
            <a:r>
              <a:rPr dirty="0"/>
              <a:t>MFA denied / fraud</a:t>
            </a:r>
          </a:p>
          <a:p>
            <a:r>
              <a:rPr dirty="0"/>
              <a:t>Risky sign-ins</a:t>
            </a:r>
          </a:p>
          <a:p>
            <a:r>
              <a:rPr dirty="0"/>
              <a:t>Impossible travel</a:t>
            </a:r>
          </a:p>
          <a:p>
            <a:r>
              <a:rPr dirty="0"/>
              <a:t>Legacy auth</a:t>
            </a:r>
          </a:p>
          <a:p>
            <a:r>
              <a:rPr dirty="0"/>
              <a:t>OAuth abuse</a:t>
            </a:r>
          </a:p>
          <a:p>
            <a:r>
              <a:rPr dirty="0"/>
              <a:t>Privilege escalation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Authentication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Multiple failed logins</a:t>
            </a:r>
          </a:p>
          <a:p>
            <a:r>
              <a:rPr dirty="0"/>
              <a:t>Password spraying</a:t>
            </a:r>
          </a:p>
          <a:p>
            <a:r>
              <a:rPr dirty="0"/>
              <a:t>New location/device</a:t>
            </a:r>
          </a:p>
          <a:p>
            <a:r>
              <a:rPr dirty="0"/>
              <a:t>Abnormal behavior</a:t>
            </a:r>
          </a:p>
          <a:p>
            <a:r>
              <a:rPr dirty="0"/>
              <a:t>Excessive token 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Risky Sign-Ins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Anonymous IP</a:t>
            </a:r>
          </a:p>
          <a:p>
            <a:r>
              <a:rPr dirty="0"/>
              <a:t>Malware-linked IP</a:t>
            </a:r>
          </a:p>
          <a:p>
            <a:r>
              <a:rPr dirty="0"/>
              <a:t>Unfamiliar location</a:t>
            </a:r>
          </a:p>
          <a:p>
            <a:r>
              <a:rPr dirty="0"/>
              <a:t>Impossible travel</a:t>
            </a:r>
          </a:p>
          <a:p>
            <a:r>
              <a:rPr dirty="0"/>
              <a:t>Leaked credentials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Impossible 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Logins from distant locations</a:t>
            </a:r>
          </a:p>
          <a:p>
            <a:r>
              <a:rPr dirty="0"/>
              <a:t>Causes: VPN, mobile IP change</a:t>
            </a:r>
          </a:p>
          <a:p>
            <a:r>
              <a:rPr dirty="0"/>
              <a:t>SOC: validate geolocation and context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MFA Fatigue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Repeated MFA prompts</a:t>
            </a:r>
          </a:p>
          <a:p>
            <a:r>
              <a:rPr dirty="0"/>
              <a:t>User receives prompts they didn’t request</a:t>
            </a:r>
          </a:p>
          <a:p>
            <a:r>
              <a:rPr dirty="0"/>
              <a:t>SOC actions: validate → restrict → escalate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Legacy Authentication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Protocols without MFA</a:t>
            </a:r>
          </a:p>
          <a:p>
            <a:r>
              <a:rPr dirty="0"/>
              <a:t>Common attack vector</a:t>
            </a:r>
          </a:p>
          <a:p>
            <a:r>
              <a:rPr dirty="0"/>
              <a:t>Indicators: IMAP/POP logins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OAuth Consent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Malicious app permission approvals</a:t>
            </a:r>
          </a:p>
          <a:p>
            <a:r>
              <a:rPr dirty="0"/>
              <a:t>New high-permission apps</a:t>
            </a:r>
          </a:p>
          <a:p>
            <a:r>
              <a:rPr dirty="0"/>
              <a:t>Suspicious token behavior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Privilege Escalation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GA, App Admin, PIM changes</a:t>
            </a:r>
          </a:p>
          <a:p>
            <a:r>
              <a:rPr dirty="0"/>
              <a:t>Out-of-hours changes = red flag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Alerts SOC Must Prioritize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Risky user</a:t>
            </a:r>
          </a:p>
          <a:p>
            <a:r>
              <a:rPr dirty="0"/>
              <a:t>MFA fraud</a:t>
            </a:r>
          </a:p>
          <a:p>
            <a:r>
              <a:rPr dirty="0"/>
              <a:t>Impossible travel</a:t>
            </a:r>
          </a:p>
          <a:p>
            <a:r>
              <a:rPr dirty="0"/>
              <a:t>TOR/VPN logins</a:t>
            </a:r>
          </a:p>
          <a:p>
            <a:r>
              <a:rPr dirty="0"/>
              <a:t>Privilege changes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Investigation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Check sign-in logs</a:t>
            </a:r>
          </a:p>
          <a:p>
            <a:pPr marL="0" indent="0">
              <a:buNone/>
            </a:pPr>
            <a:r>
              <a:rPr dirty="0"/>
              <a:t>2. Validate device &amp; location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dirty="0"/>
              <a:t>. Review MFA history</a:t>
            </a:r>
          </a:p>
          <a:p>
            <a:pPr marL="0" indent="0">
              <a:buNone/>
            </a:pPr>
            <a:r>
              <a:rPr dirty="0"/>
              <a:t>4. IP reputation lookup</a:t>
            </a:r>
          </a:p>
          <a:p>
            <a:pPr marL="0" indent="0">
              <a:buNone/>
            </a:pPr>
            <a:r>
              <a:rPr dirty="0"/>
              <a:t>5. Validate with user</a:t>
            </a:r>
          </a:p>
          <a:p>
            <a:pPr marL="0" indent="0">
              <a:buNone/>
            </a:pPr>
            <a:r>
              <a:rPr dirty="0"/>
              <a:t>6. Document &amp; escalate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to Escalate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Confirmed account compromise</a:t>
            </a:r>
          </a:p>
          <a:p>
            <a:r>
              <a:rPr dirty="0"/>
              <a:t>Token theft indicators</a:t>
            </a:r>
          </a:p>
          <a:p>
            <a:r>
              <a:rPr dirty="0"/>
              <a:t>Privilege escalation</a:t>
            </a:r>
          </a:p>
          <a:p>
            <a:r>
              <a:rPr dirty="0"/>
              <a:t>OAuth abuse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Impossible travel → VPN → new device → failed MFA</a:t>
            </a:r>
          </a:p>
          <a:p>
            <a:r>
              <a:rPr dirty="0"/>
              <a:t>Confirmed compromise → reset password → revoke tokens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Identity is the new perimeter</a:t>
            </a:r>
          </a:p>
          <a:p>
            <a:r>
              <a:rPr dirty="0"/>
              <a:t>Azure AD logs are critical</a:t>
            </a:r>
          </a:p>
          <a:p>
            <a:r>
              <a:rPr dirty="0"/>
              <a:t>Cloud attacks target accounts</a:t>
            </a:r>
          </a:p>
          <a:p>
            <a:r>
              <a:t>L1 </a:t>
            </a:r>
            <a:r>
              <a:rPr dirty="0"/>
              <a:t>must detect abnormal behavior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319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Azure AD / Entra ID Security Monitoring for SOC Analysts</vt:lpstr>
      <vt:lpstr>Why Identity Security Matters</vt:lpstr>
      <vt:lpstr>What is Azure AD / Entra ID?</vt:lpstr>
      <vt:lpstr>Key Data Sources for SOC</vt:lpstr>
      <vt:lpstr>High-Value Events</vt:lpstr>
      <vt:lpstr>Authentication Patterns</vt:lpstr>
      <vt:lpstr>Risky Sign-Ins</vt:lpstr>
      <vt:lpstr>Impossible Travel</vt:lpstr>
      <vt:lpstr>MFA Fatigue</vt:lpstr>
      <vt:lpstr>Legacy Authentication Risks</vt:lpstr>
      <vt:lpstr>OAuth Consent Abuse</vt:lpstr>
      <vt:lpstr>Privilege Escalation Events</vt:lpstr>
      <vt:lpstr>Alerts SOC Must Prioritize</vt:lpstr>
      <vt:lpstr>Investigation Workflow</vt:lpstr>
      <vt:lpstr>When to Escalate</vt:lpstr>
      <vt:lpstr>Case Study</vt:lpstr>
      <vt:lpstr>Key Takeaways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2025-11-15T13:07:34Z</dcterms:modified>
  <cp:category/>
</cp:coreProperties>
</file>