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Network Security Monitoring Essentials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CF70-9368-8C92-FC29-20C41504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7368DBE-31BC-C81E-9892-BB45993B4C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71355" y="-467670"/>
            <a:ext cx="11604198" cy="7385001"/>
          </a:xfrm>
        </p:spPr>
      </p:pic>
    </p:spTree>
    <p:extLst>
      <p:ext uri="{BB962C8B-B14F-4D97-AF65-F5344CB8AC3E}">
        <p14:creationId xmlns:p14="http://schemas.microsoft.com/office/powerpoint/2010/main" val="370876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What is Network Security Monitoring?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🔍 Continuous collection, analysis, and escalation of network events</a:t>
            </a:r>
          </a:p>
          <a:p>
            <a:r>
              <a:rPr dirty="0"/>
              <a:t>🛡️ Identifying malicious or abnormal behavior</a:t>
            </a:r>
          </a:p>
          <a:p>
            <a:r>
              <a:rPr dirty="0"/>
              <a:t>📡 Focused on visibility, detection, and response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NSM Matters for SOC Analysts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Detects threats missed by endpoint tools</a:t>
            </a:r>
          </a:p>
          <a:p>
            <a:r>
              <a:rPr dirty="0"/>
              <a:t>Identifies lateral movement &amp; C2 traffic</a:t>
            </a:r>
          </a:p>
          <a:p>
            <a:r>
              <a:rPr dirty="0"/>
              <a:t>Helps validate SIEM alerts across data sources</a:t>
            </a:r>
          </a:p>
          <a:p>
            <a:r>
              <a:rPr dirty="0"/>
              <a:t>Improves overall threat visibility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Network Log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🧱 Firewall logs</a:t>
            </a:r>
          </a:p>
          <a:p>
            <a:r>
              <a:t>⚡ IDS/IPS alerts</a:t>
            </a:r>
          </a:p>
          <a:p>
            <a:r>
              <a:t>🌐 Proxy logs</a:t>
            </a:r>
          </a:p>
          <a:p>
            <a:r>
              <a:t>🔎 DNS logs</a:t>
            </a:r>
          </a:p>
          <a:p>
            <a:r>
              <a:t>📊 NetFlow/sFlow/IPFIX</a:t>
            </a:r>
          </a:p>
          <a:p>
            <a:r>
              <a:t>📁 Packet captures (PCAP)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Firewall Monitoring Essentials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Block/allow actions</a:t>
            </a:r>
          </a:p>
          <a:p>
            <a:r>
              <a:rPr dirty="0"/>
              <a:t>Suspicious inbound/outbound traffic</a:t>
            </a:r>
          </a:p>
          <a:p>
            <a:r>
              <a:rPr dirty="0"/>
              <a:t>Port scanning indicators</a:t>
            </a:r>
          </a:p>
          <a:p>
            <a:r>
              <a:rPr dirty="0"/>
              <a:t>Policy violation attempts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IDS/IPS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Signature-based detections</a:t>
            </a:r>
          </a:p>
          <a:p>
            <a:r>
              <a:rPr dirty="0"/>
              <a:t>Behavioral alerts</a:t>
            </a:r>
          </a:p>
          <a:p>
            <a:r>
              <a:rPr dirty="0"/>
              <a:t>Exploitation attempts</a:t>
            </a:r>
          </a:p>
          <a:p>
            <a:r>
              <a:rPr dirty="0"/>
              <a:t>High-fidelity actionable threats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DNS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Detect DNS tunneling</a:t>
            </a:r>
          </a:p>
          <a:p>
            <a:r>
              <a:rPr dirty="0"/>
              <a:t>Suspicious domain lookups</a:t>
            </a:r>
          </a:p>
          <a:p>
            <a:r>
              <a:rPr dirty="0"/>
              <a:t>Newly registered domain activity</a:t>
            </a:r>
          </a:p>
          <a:p>
            <a:r>
              <a:rPr dirty="0"/>
              <a:t>Fast-flux patterns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Proxy &amp; Web Traffic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Unusual download behavior</a:t>
            </a:r>
          </a:p>
          <a:p>
            <a:r>
              <a:rPr dirty="0"/>
              <a:t>Access to malicious URLs</a:t>
            </a:r>
          </a:p>
          <a:p>
            <a:r>
              <a:rPr dirty="0"/>
              <a:t>Suspicious user-agents</a:t>
            </a:r>
          </a:p>
          <a:p>
            <a:r>
              <a:rPr dirty="0"/>
              <a:t>TOR/VPN traffic detection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NetFlow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📈 Flow-based visibility</a:t>
            </a:r>
          </a:p>
          <a:p>
            <a:r>
              <a:t>🔁 Beaconing detection</a:t>
            </a:r>
          </a:p>
          <a:p>
            <a:r>
              <a:t>🔗 Lateral movement tracing</a:t>
            </a:r>
          </a:p>
          <a:p>
            <a:r>
              <a:t>🌐 DDoS pattern visibility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Common Attack Techniques Visible in Network Logs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Brute force attempts</a:t>
            </a:r>
          </a:p>
          <a:p>
            <a:r>
              <a:rPr dirty="0"/>
              <a:t>Lateral movement (RDP, SMB)</a:t>
            </a:r>
          </a:p>
          <a:p>
            <a:r>
              <a:rPr dirty="0"/>
              <a:t>Data exfiltration</a:t>
            </a:r>
          </a:p>
          <a:p>
            <a:r>
              <a:rPr dirty="0"/>
              <a:t>Tunneling via DNS/ICMP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C2 (Command-and-Control)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Periodic beaconing</a:t>
            </a:r>
          </a:p>
          <a:p>
            <a:r>
              <a:rPr dirty="0"/>
              <a:t>Connections to rare IPs</a:t>
            </a:r>
          </a:p>
          <a:p>
            <a:r>
              <a:rPr dirty="0"/>
              <a:t>Encrypted abnormal traffic</a:t>
            </a:r>
          </a:p>
          <a:p>
            <a:r>
              <a:rPr dirty="0"/>
              <a:t>DGA domain patterns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Beaconing Detection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Regular timed connections</a:t>
            </a:r>
          </a:p>
          <a:p>
            <a:r>
              <a:rPr dirty="0"/>
              <a:t>Low-volume persistent traffic</a:t>
            </a:r>
          </a:p>
          <a:p>
            <a:r>
              <a:rPr dirty="0"/>
              <a:t>Same destination IP/domain</a:t>
            </a:r>
          </a:p>
          <a:p>
            <a:r>
              <a:rPr dirty="0"/>
              <a:t>Consistent packet size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Anomaly Detection in Network Traffic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Baseline deviation monitoring</a:t>
            </a:r>
          </a:p>
          <a:p>
            <a:r>
              <a:rPr dirty="0"/>
              <a:t>Unusual protocols</a:t>
            </a:r>
          </a:p>
          <a:p>
            <a:r>
              <a:rPr dirty="0"/>
              <a:t>Abnormal data transfer</a:t>
            </a:r>
          </a:p>
          <a:p>
            <a:r>
              <a:rPr dirty="0"/>
              <a:t>Internal-to-internal anomalies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SOC L1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Reviewing alerts</a:t>
            </a:r>
          </a:p>
          <a:p>
            <a:r>
              <a:rPr dirty="0"/>
              <a:t>Validating severity and impact</a:t>
            </a:r>
          </a:p>
          <a:p>
            <a:r>
              <a:rPr dirty="0"/>
              <a:t>Correlating with endpoint/identity logs</a:t>
            </a:r>
          </a:p>
          <a:p>
            <a:r>
              <a:rPr dirty="0"/>
              <a:t>Escalating confirmed threats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NSM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🧪 Zeek</a:t>
            </a:r>
          </a:p>
          <a:p>
            <a:r>
              <a:rPr dirty="0"/>
              <a:t>🛡️ Suricata</a:t>
            </a:r>
          </a:p>
          <a:p>
            <a:r>
              <a:rPr dirty="0"/>
              <a:t>🐍 Snort</a:t>
            </a:r>
          </a:p>
          <a:p>
            <a:r>
              <a:rPr dirty="0"/>
              <a:t>🧰 Wireshark</a:t>
            </a:r>
          </a:p>
          <a:p>
            <a:r>
              <a:rPr dirty="0"/>
              <a:t>📊 NetFlow tools</a:t>
            </a:r>
          </a:p>
          <a:p>
            <a:r>
              <a:rPr dirty="0"/>
              <a:t>🔭 SIEM platforms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NSM is critical for visibility</a:t>
            </a:r>
          </a:p>
          <a:p>
            <a:r>
              <a:rPr dirty="0"/>
              <a:t>DNS, NetFlow, proxy, firewall logs matter</a:t>
            </a:r>
          </a:p>
          <a:p>
            <a:r>
              <a:rPr dirty="0"/>
              <a:t>SOC L1 must detect anomalies early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304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Network Security Monitoring Essentials</vt:lpstr>
      <vt:lpstr>PowerPoint Presentation</vt:lpstr>
      <vt:lpstr>What is Network Security Monitoring?</vt:lpstr>
      <vt:lpstr>Why NSM Matters for SOC Analysts</vt:lpstr>
      <vt:lpstr>Key Network Log Sources</vt:lpstr>
      <vt:lpstr>Firewall Monitoring Essentials</vt:lpstr>
      <vt:lpstr>IDS/IPS Monitoring</vt:lpstr>
      <vt:lpstr>DNS Monitoring</vt:lpstr>
      <vt:lpstr>Proxy &amp; Web Traffic Monitoring</vt:lpstr>
      <vt:lpstr>NetFlow Monitoring</vt:lpstr>
      <vt:lpstr>Common Attack Techniques Visible in Network Logs</vt:lpstr>
      <vt:lpstr>C2 (Command-and-Control) Indicators</vt:lpstr>
      <vt:lpstr>Beaconing Detection Basics</vt:lpstr>
      <vt:lpstr>Anomaly Detection in Network Traffic</vt:lpstr>
      <vt:lpstr>SOC L1 Responsibilities</vt:lpstr>
      <vt:lpstr>Common NSM Tools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2025-11-17T16:43:19Z</dcterms:modified>
  <cp:category/>
</cp:coreProperties>
</file>