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164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Endpoint Security Monitoring &amp; Threat Detection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- Overview of endpoint visibility and threat detection</a:t>
            </a:r>
          </a:p>
          <a:p>
            <a:pPr marL="0" indent="0">
              <a:buNone/>
            </a:pPr>
            <a:r>
              <a:rPr dirty="0"/>
              <a:t>- Why endpoints are the primary target in modern attacks</a:t>
            </a:r>
          </a:p>
          <a:p>
            <a:pPr marL="0" indent="0">
              <a:buNone/>
            </a:pPr>
            <a:r>
              <a:rPr dirty="0"/>
              <a:t>- Role of SOC Level 1 analysts in endpoint monitoring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Endpoint Security Monitoring?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Monitoring activity on servers, workstations, and laptops</a:t>
            </a:r>
          </a:p>
          <a:p>
            <a:r>
              <a:rPr dirty="0"/>
              <a:t> Collecting logs: processes, authentication, file access, registry, network</a:t>
            </a:r>
          </a:p>
          <a:p>
            <a:r>
              <a:rPr dirty="0"/>
              <a:t> Detecting suspicious behavior at the host level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Importance for SOC Level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Most attacks begin at endpoints (phishing, malware, user actions)</a:t>
            </a:r>
          </a:p>
          <a:p>
            <a:r>
              <a:rPr dirty="0"/>
              <a:t> Early detection prevents lateral movement</a:t>
            </a:r>
          </a:p>
          <a:p>
            <a:r>
              <a:rPr dirty="0"/>
              <a:t> Endpoints reveal detailed attacker behavior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Key Endpoint Log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Process creation logs</a:t>
            </a:r>
          </a:p>
          <a:p>
            <a:r>
              <a:rPr dirty="0"/>
              <a:t> Authentication events</a:t>
            </a:r>
          </a:p>
          <a:p>
            <a:r>
              <a:rPr dirty="0"/>
              <a:t> File system activity</a:t>
            </a:r>
          </a:p>
          <a:p>
            <a:r>
              <a:rPr dirty="0"/>
              <a:t> Registry/autoruns (Windows) or config changes (Linux)</a:t>
            </a:r>
          </a:p>
          <a:p>
            <a:r>
              <a:rPr dirty="0"/>
              <a:t> Network connections from host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Process Creation Monitoring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Detect abnormal or unexpected processes</a:t>
            </a:r>
          </a:p>
          <a:p>
            <a:r>
              <a:rPr dirty="0"/>
              <a:t> Suspicious parent-child chains (e.g., Word → </a:t>
            </a:r>
            <a:r>
              <a:rPr lang="en-US" dirty="0"/>
              <a:t>     </a:t>
            </a:r>
            <a:r>
              <a:rPr dirty="0"/>
              <a:t>PowerShell)</a:t>
            </a:r>
          </a:p>
          <a:p>
            <a:r>
              <a:rPr dirty="0"/>
              <a:t> Execution of hacking tools, scripts, or loaders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Command-Line &amp; Script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dirty="0"/>
              <a:t>PowerShell abuse indicators</a:t>
            </a:r>
          </a:p>
          <a:p>
            <a:r>
              <a:rPr dirty="0"/>
              <a:t> CMD scripting anomalies</a:t>
            </a:r>
          </a:p>
          <a:p>
            <a:r>
              <a:rPr dirty="0"/>
              <a:t> Base64 encoded commands</a:t>
            </a:r>
          </a:p>
          <a:p>
            <a:r>
              <a:rPr dirty="0"/>
              <a:t> Execution of .ps1/.</a:t>
            </a:r>
            <a:r>
              <a:rPr dirty="0" err="1"/>
              <a:t>vbs</a:t>
            </a:r>
            <a:r>
              <a:rPr dirty="0"/>
              <a:t>/.</a:t>
            </a:r>
            <a:r>
              <a:rPr dirty="0" err="1"/>
              <a:t>js</a:t>
            </a:r>
            <a:r>
              <a:rPr dirty="0"/>
              <a:t> scripts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File System Activity Monitoring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Droppers creating files in temp folders</a:t>
            </a:r>
          </a:p>
          <a:p>
            <a:r>
              <a:rPr dirty="0"/>
              <a:t> Ransomware file modification patterns</a:t>
            </a:r>
          </a:p>
          <a:p>
            <a:r>
              <a:rPr dirty="0"/>
              <a:t> Unauthorized file deletion or movement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Registry &amp; Autoruns Monitoring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Persistence mechanisms: run keys, services, scheduled tasks</a:t>
            </a:r>
          </a:p>
          <a:p>
            <a:r>
              <a:rPr dirty="0"/>
              <a:t> Unauthorized registry edits</a:t>
            </a:r>
          </a:p>
          <a:p>
            <a:r>
              <a:rPr dirty="0"/>
              <a:t> Malware adding itself to startup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Network Connections from Endpoints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Outbound connections to unknown/suspicious IPs</a:t>
            </a:r>
          </a:p>
          <a:p>
            <a:r>
              <a:rPr dirty="0"/>
              <a:t> C2 beaconing behavior</a:t>
            </a:r>
          </a:p>
          <a:p>
            <a:r>
              <a:rPr dirty="0"/>
              <a:t> Unusual ports/protocols from endpoint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Malware Indicators on Endpoints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Unusual CPU/memory usage</a:t>
            </a:r>
          </a:p>
          <a:p>
            <a:r>
              <a:rPr dirty="0"/>
              <a:t>Unexpected encryption activity</a:t>
            </a:r>
          </a:p>
          <a:p>
            <a:r>
              <a:rPr dirty="0"/>
              <a:t>New unknown executables appearing</a:t>
            </a:r>
          </a:p>
          <a:p>
            <a:r>
              <a:rPr dirty="0"/>
              <a:t>Disabled security tools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Behavioral Detection vs Signature Detection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Signature: hash, IOC-based, known threats</a:t>
            </a:r>
          </a:p>
          <a:p>
            <a:r>
              <a:rPr dirty="0"/>
              <a:t> Behavioral: detects techniques and patterns</a:t>
            </a:r>
          </a:p>
          <a:p>
            <a:r>
              <a:rPr dirty="0"/>
              <a:t> Behavioral catches unknown/zero-day threats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EDR Telemetry Essentials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Process lineage / tree</a:t>
            </a:r>
          </a:p>
          <a:p>
            <a:r>
              <a:rPr dirty="0"/>
              <a:t> Memory scanning</a:t>
            </a:r>
          </a:p>
          <a:p>
            <a:r>
              <a:rPr dirty="0"/>
              <a:t> Malicious driver detection</a:t>
            </a:r>
          </a:p>
          <a:p>
            <a:r>
              <a:rPr dirty="0"/>
              <a:t> Threat scoring and automated isolation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Common Endpoint Attack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Phishing leading to malware execution</a:t>
            </a:r>
          </a:p>
          <a:p>
            <a:r>
              <a:rPr dirty="0"/>
              <a:t> Privilege escalation attempts</a:t>
            </a:r>
          </a:p>
          <a:p>
            <a:r>
              <a:rPr dirty="0"/>
              <a:t> Credential theft (LSASS dumping)</a:t>
            </a:r>
          </a:p>
          <a:p>
            <a:r>
              <a:rPr dirty="0"/>
              <a:t> Lateral movement using admin tools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Threat Detection Workflow for L1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1. Receive alert</a:t>
            </a:r>
          </a:p>
          <a:p>
            <a:pPr marL="0" indent="0">
              <a:buNone/>
            </a:pPr>
            <a:r>
              <a:rPr dirty="0"/>
              <a:t>2. Validate using logs &amp; context</a:t>
            </a:r>
          </a:p>
          <a:p>
            <a:pPr marL="0" indent="0">
              <a:buNone/>
            </a:pPr>
            <a:r>
              <a:rPr dirty="0"/>
              <a:t>3. Classify severity</a:t>
            </a:r>
          </a:p>
          <a:p>
            <a:pPr marL="0" indent="0">
              <a:buNone/>
            </a:pPr>
            <a:r>
              <a:rPr dirty="0"/>
              <a:t>4. Escalate to L2 if confirmed</a:t>
            </a:r>
          </a:p>
          <a:p>
            <a:pPr marL="0" indent="0">
              <a:buNone/>
            </a:pPr>
            <a:r>
              <a:rPr dirty="0"/>
              <a:t>5. Document actions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Tools Used in Endpoint Monitoring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dirty="0"/>
              <a:t>Sysmon logging</a:t>
            </a:r>
          </a:p>
          <a:p>
            <a:r>
              <a:rPr lang="en-US" dirty="0"/>
              <a:t> </a:t>
            </a:r>
            <a:r>
              <a:rPr dirty="0"/>
              <a:t>OS audit logs</a:t>
            </a:r>
          </a:p>
          <a:p>
            <a:r>
              <a:rPr lang="en-US" dirty="0"/>
              <a:t> </a:t>
            </a:r>
            <a:r>
              <a:rPr dirty="0"/>
              <a:t>EDR platforms (generic, non-vendor specific)</a:t>
            </a:r>
          </a:p>
          <a:p>
            <a:r>
              <a:rPr lang="en-US" dirty="0"/>
              <a:t> </a:t>
            </a:r>
            <a:r>
              <a:rPr dirty="0"/>
              <a:t>HIDS solutions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Case Study: Suspicious PowerShell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User opened Excel file → macro executed PowerShell</a:t>
            </a:r>
          </a:p>
          <a:p>
            <a:r>
              <a:rPr dirty="0"/>
              <a:t> PowerShell spawned with base64 encoded command</a:t>
            </a:r>
          </a:p>
          <a:p>
            <a:r>
              <a:rPr dirty="0"/>
              <a:t> Attempted outbound connection to external server</a:t>
            </a:r>
          </a:p>
          <a:p>
            <a:r>
              <a:rPr dirty="0"/>
              <a:t> Detected and blocked by endpoint monitoring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 Endpoints are key attack targets</a:t>
            </a:r>
          </a:p>
          <a:p>
            <a:r>
              <a:rPr dirty="0"/>
              <a:t> Monitoring logs reveals attacker intent and progression</a:t>
            </a:r>
          </a:p>
          <a:p>
            <a:r>
              <a:rPr dirty="0"/>
              <a:t> SOC L1 plays a crucial role in fast detection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475</Words>
  <Application>Microsoft Office PowerPoint</Application>
  <PresentationFormat>On-screen Show (4:3)</PresentationFormat>
  <Paragraphs>78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Endpoint Security Monitoring &amp; Threat Detection</vt:lpstr>
      <vt:lpstr>What Is Endpoint Security Monitoring?</vt:lpstr>
      <vt:lpstr>Importance for SOC Level 1</vt:lpstr>
      <vt:lpstr>Key Endpoint Log Types</vt:lpstr>
      <vt:lpstr>Process Creation Monitoring</vt:lpstr>
      <vt:lpstr>Command-Line &amp; Script Execution</vt:lpstr>
      <vt:lpstr>File System Activity Monitoring</vt:lpstr>
      <vt:lpstr>Registry &amp; Autoruns Monitoring</vt:lpstr>
      <vt:lpstr>Network Connections from Endpoints</vt:lpstr>
      <vt:lpstr>Malware Indicators on Endpoints</vt:lpstr>
      <vt:lpstr>Behavioral Detection vs Signature Detection</vt:lpstr>
      <vt:lpstr>EDR Telemetry Essentials</vt:lpstr>
      <vt:lpstr>Common Endpoint Attack Techniques</vt:lpstr>
      <vt:lpstr>Threat Detection Workflow for L1</vt:lpstr>
      <vt:lpstr>Tools Used in Endpoint Monitoring</vt:lpstr>
      <vt:lpstr>Case Study: Suspicious PowerShell Execution</vt:lpstr>
      <vt:lpstr>Summary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ahmad a. alawneh</cp:lastModifiedBy>
  <cp:revision>2</cp:revision>
  <dcterms:created xsi:type="dcterms:W3CDTF">2013-01-27T09:14:16Z</dcterms:created>
  <dcterms:modified xsi:type="dcterms:W3CDTF">2025-11-19T08:28:48Z</dcterms:modified>
  <cp:category/>
</cp:coreProperties>
</file>