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Correlation </a:t>
            </a:r>
            <a:r>
              <a:rPr dirty="0"/>
              <a:t>Endpoint and Network Telemetry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Correlation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The Visibility Gap: Network logs show movement; Endpoint logs show behavior</a:t>
            </a:r>
            <a:r>
              <a:rPr lang="en-US" dirty="0"/>
              <a:t>.</a:t>
            </a:r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The Integration Goal: Correlation equals true detection.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Value Proposition: Combining these datasets moves from simple alerting to high-fidelity detection.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Sources: Endpoint vs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lang="en-US" dirty="0"/>
              <a:t> </a:t>
            </a:r>
            <a:r>
              <a:rPr dirty="0"/>
              <a:t>Endpoint Telemetry (The 'Who' and 'How'):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 Data: Processes, Command-lines, Registry, AV, EDR.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 Role: Identifies local attack behavior.</a:t>
            </a:r>
          </a:p>
          <a:p>
            <a:pPr>
              <a:spcAft>
                <a:spcPts val="1000"/>
              </a:spcAft>
              <a:defRPr sz="2000"/>
            </a:pPr>
            <a:r>
              <a:rPr lang="en-US" dirty="0"/>
              <a:t> </a:t>
            </a:r>
            <a:r>
              <a:rPr dirty="0"/>
              <a:t>Network Telemetry (The 'Where' and 'When'):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 Data: Firewall, Proxy, DNS, </a:t>
            </a:r>
            <a:r>
              <a:rPr dirty="0" err="1"/>
              <a:t>Netflow</a:t>
            </a:r>
            <a:r>
              <a:rPr dirty="0"/>
              <a:t>, IDS.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 Role: Identifies lateral movement and external traffic.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Limitations of Isolated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What Endpoint Alone Misses: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- External context (DNS reputation), exfiltration routes, geo anomalies</a:t>
            </a:r>
            <a:r>
              <a:rPr lang="en-US" dirty="0"/>
              <a:t>.</a:t>
            </a:r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What Network Alone Misses: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- Process origin, user privileges, local execution chain.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Correlation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Time Synchronization: Correlate strictly by timestamp</a:t>
            </a:r>
            <a:r>
              <a:rPr lang="en-US" dirty="0"/>
              <a:t>.</a:t>
            </a:r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Identity Linking: Correlate by Host/IP and User Context.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Process-to-Socket: Linking process execution to connection events.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Timeline View: Merging user, process, and network events.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Process-to-Network Event Correlation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The Mechanism: Sysmon ID 3 links process to outbound connection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The Confirmation: Firewall logs confirm destination and traffic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Result: Definitive identification of which application caused a network anomaly.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Scenario: Ransomware Initial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Endpoint Signal: File drop followed by execution</a:t>
            </a:r>
            <a:r>
              <a:rPr lang="en-US" dirty="0"/>
              <a:t>.</a:t>
            </a:r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Network Signal: SMB spikes and scanning behavior</a:t>
            </a:r>
            <a:r>
              <a:rPr lang="en-US" dirty="0"/>
              <a:t>.</a:t>
            </a:r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Correlated Alert: High confidence indicator of Ransomware execution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DNS &amp; Suspicious Process Correlation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The Behavior: Unknown process making abnormal DNS queries.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The Traffic: DNS requests to low-reputation or unusual domains.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Correlated Alert: Suspicious process utilizing DNS for potential C2.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Lateral Movement &amp; Privilege Escalation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Endpoint Artifacts: </a:t>
            </a:r>
            <a:r>
              <a:rPr dirty="0" err="1"/>
              <a:t>PsExec</a:t>
            </a:r>
            <a:r>
              <a:rPr dirty="0"/>
              <a:t>/WMI usage, LSASS access.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Network Artifacts: SMB/RDP traffic, unusual Kerberos/NTLM auth.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Correlated Alert: Confirmed lateral movement with validated privileges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Endpoint → Network Attack Kill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Phase 1 (Delivery): Phishing Email.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Phase 2 (Execution): Malicious attachment execution.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Phase 3 (C2): Malware calls back to attacker infrastructure.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Analysis: Reconstruct the 'Email → Endpoint → Network' flow.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High-Fidelity Correlation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Strong Alert: When endpoint and network confirm the same behavior.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Unified View: Correlation across the kill chain is required for modern detection.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Conclusion: Context is key to reducing false positives.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428</Words>
  <Application>Microsoft Office PowerPoint</Application>
  <PresentationFormat>On-screen Show (4:3)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Correlation Endpoint and Network Telemetry</vt:lpstr>
      <vt:lpstr>Why Correlation Matters</vt:lpstr>
      <vt:lpstr>Data Sources: Endpoint vs Network</vt:lpstr>
      <vt:lpstr>Limitations of Isolated Monitoring</vt:lpstr>
      <vt:lpstr>Core Correlation Principles</vt:lpstr>
      <vt:lpstr>Process-to-Network Event Correlation</vt:lpstr>
      <vt:lpstr>Scenario: Ransomware Initial Execution</vt:lpstr>
      <vt:lpstr>DNS &amp; Suspicious Process Correlation</vt:lpstr>
      <vt:lpstr>Lateral Movement &amp; Privilege Escalation</vt:lpstr>
      <vt:lpstr>Endpoint → Network Attack Kill Chain</vt:lpstr>
      <vt:lpstr>High-Fidelity Correlation 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2</cp:revision>
  <dcterms:created xsi:type="dcterms:W3CDTF">2013-01-27T09:14:16Z</dcterms:created>
  <dcterms:modified xsi:type="dcterms:W3CDTF">2025-11-22T16:19:26Z</dcterms:modified>
  <cp:category/>
</cp:coreProperties>
</file>